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8" r:id="rId5"/>
    <p:sldId id="309" r:id="rId6"/>
    <p:sldId id="324" r:id="rId7"/>
    <p:sldId id="311" r:id="rId8"/>
    <p:sldId id="333" r:id="rId9"/>
    <p:sldId id="313" r:id="rId10"/>
    <p:sldId id="312" r:id="rId11"/>
    <p:sldId id="314" r:id="rId12"/>
    <p:sldId id="325" r:id="rId13"/>
    <p:sldId id="316" r:id="rId14"/>
    <p:sldId id="317" r:id="rId15"/>
    <p:sldId id="319" r:id="rId16"/>
    <p:sldId id="326" r:id="rId17"/>
    <p:sldId id="327" r:id="rId18"/>
    <p:sldId id="321" r:id="rId19"/>
    <p:sldId id="332" r:id="rId20"/>
    <p:sldId id="329" r:id="rId21"/>
    <p:sldId id="330" r:id="rId22"/>
    <p:sldId id="322" r:id="rId23"/>
    <p:sldId id="323" r:id="rId24"/>
  </p:sldIdLst>
  <p:sldSz cx="12192000" cy="6858000"/>
  <p:notesSz cx="6808788" cy="99409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4FC30C-C27B-4CED-9942-5056511EB8E2}" v="63" dt="2026-02-11T16:06:55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 ten Dolle" userId="e63a826f-cf1a-47fe-8d29-f7bc5763eeeb" providerId="ADAL" clId="{514FC30C-C27B-4CED-9942-5056511EB8E2}"/>
    <pc:docChg chg="modSld">
      <pc:chgData name="Els ten Dolle" userId="e63a826f-cf1a-47fe-8d29-f7bc5763eeeb" providerId="ADAL" clId="{514FC30C-C27B-4CED-9942-5056511EB8E2}" dt="2026-02-11T16:06:55.391" v="62" actId="20577"/>
      <pc:docMkLst>
        <pc:docMk/>
      </pc:docMkLst>
      <pc:sldChg chg="modSp modAnim">
        <pc:chgData name="Els ten Dolle" userId="e63a826f-cf1a-47fe-8d29-f7bc5763eeeb" providerId="ADAL" clId="{514FC30C-C27B-4CED-9942-5056511EB8E2}" dt="2026-02-11T16:06:55.391" v="62" actId="20577"/>
        <pc:sldMkLst>
          <pc:docMk/>
          <pc:sldMk cId="2422874268" sldId="322"/>
        </pc:sldMkLst>
        <pc:spChg chg="mod">
          <ac:chgData name="Els ten Dolle" userId="e63a826f-cf1a-47fe-8d29-f7bc5763eeeb" providerId="ADAL" clId="{514FC30C-C27B-4CED-9942-5056511EB8E2}" dt="2026-02-11T16:06:55.391" v="62" actId="20577"/>
          <ac:spMkLst>
            <pc:docMk/>
            <pc:sldMk cId="2422874268" sldId="322"/>
            <ac:spMk id="4" creationId="{DD4FED67-016F-43E3-B50E-43616BDDF19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49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96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01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98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03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42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57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86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76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90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00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7C21-4535-4644-AFB5-892932240F15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6"/>
          <a:stretch/>
        </p:blipFill>
        <p:spPr>
          <a:xfrm>
            <a:off x="0" y="6420770"/>
            <a:ext cx="12192000" cy="4646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987" y="260648"/>
            <a:ext cx="55958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8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AUdima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FA19710-8CCA-4CEA-BE9D-DFF8C1465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2130425"/>
            <a:ext cx="9784977" cy="181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kern="0">
                <a:ea typeface="ＭＳ Ｐゴシック" charset="0"/>
                <a:cs typeface="+mj-cs"/>
              </a:rPr>
              <a:t>Biologie in de bovenbouw</a:t>
            </a:r>
            <a:endParaRPr lang="nl-NL" kern="0" dirty="0"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454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>
            <a:extLst>
              <a:ext uri="{FF2B5EF4-FFF2-40B4-BE49-F238E27FC236}">
                <a16:creationId xmlns:a16="http://schemas.microsoft.com/office/drawing/2014/main" id="{2C79E6B9-6174-4C48-8E6A-DB34F71C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986118"/>
            <a:ext cx="9528189" cy="424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4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6594148-2ACE-40B6-BFB8-164A09D12F20}"/>
              </a:ext>
            </a:extLst>
          </p:cNvPr>
          <p:cNvSpPr/>
          <p:nvPr/>
        </p:nvSpPr>
        <p:spPr>
          <a:xfrm>
            <a:off x="7650480" y="621698"/>
            <a:ext cx="3891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j-cs"/>
              </a:rPr>
              <a:t>DNA en chromosomen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5C95AE-0F20-F960-BBC8-2ADFAD5E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17312" cy="62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3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nastructure">
            <a:extLst>
              <a:ext uri="{FF2B5EF4-FFF2-40B4-BE49-F238E27FC236}">
                <a16:creationId xmlns:a16="http://schemas.microsoft.com/office/drawing/2014/main" id="{1C83F139-8719-4F9E-8E02-8D74CEB29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57" y="126124"/>
            <a:ext cx="6274676" cy="627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53216F50-D7A8-45F2-87C7-BC6AAE7815F2}"/>
              </a:ext>
            </a:extLst>
          </p:cNvPr>
          <p:cNvSpPr/>
          <p:nvPr/>
        </p:nvSpPr>
        <p:spPr>
          <a:xfrm>
            <a:off x="6817745" y="659668"/>
            <a:ext cx="1532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j-cs"/>
              </a:rPr>
              <a:t>DNA 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D7A2896-8E51-4DA9-8043-A3E012FDC42E}"/>
              </a:ext>
            </a:extLst>
          </p:cNvPr>
          <p:cNvSpPr txBox="1"/>
          <p:nvPr/>
        </p:nvSpPr>
        <p:spPr>
          <a:xfrm>
            <a:off x="6337739" y="1513490"/>
            <a:ext cx="45930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Bevat de code voor het maken van eiwitten die ons lichaam nodig heeft</a:t>
            </a:r>
          </a:p>
          <a:p>
            <a:r>
              <a:rPr lang="nl-NL" sz="3600" dirty="0"/>
              <a:t>Code:</a:t>
            </a:r>
          </a:p>
          <a:p>
            <a:r>
              <a:rPr lang="nl-NL" sz="3600" dirty="0"/>
              <a:t>CCAATTGGGTTTACCT etc.</a:t>
            </a:r>
          </a:p>
        </p:txBody>
      </p:sp>
    </p:spTree>
    <p:extLst>
      <p:ext uri="{BB962C8B-B14F-4D97-AF65-F5344CB8AC3E}">
        <p14:creationId xmlns:p14="http://schemas.microsoft.com/office/powerpoint/2010/main" val="76264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51198-0C48-4671-BADC-6BF0CC6A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 naar </a:t>
            </a:r>
            <a:r>
              <a:rPr lang="nl-NL"/>
              <a:t>de longen</a:t>
            </a:r>
          </a:p>
        </p:txBody>
      </p:sp>
      <p:pic>
        <p:nvPicPr>
          <p:cNvPr id="1026" name="Picture 2" descr="Cystic Fibrosis - Salt&amp;Skin">
            <a:extLst>
              <a:ext uri="{FF2B5EF4-FFF2-40B4-BE49-F238E27FC236}">
                <a16:creationId xmlns:a16="http://schemas.microsoft.com/office/drawing/2014/main" id="{1AE3E99F-BB9D-4EF3-A830-09AEA3E3DA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166018"/>
            <a:ext cx="5021421" cy="502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0EC8BF4-09A8-4D01-A595-D9D2D55AA65A}"/>
              </a:ext>
            </a:extLst>
          </p:cNvPr>
          <p:cNvSpPr txBox="1"/>
          <p:nvPr/>
        </p:nvSpPr>
        <p:spPr>
          <a:xfrm>
            <a:off x="7693572" y="1520170"/>
            <a:ext cx="37521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Bij taaislijmziekte is er op chromosoom 7  </a:t>
            </a:r>
          </a:p>
          <a:p>
            <a:r>
              <a:rPr lang="nl-NL" sz="2800" dirty="0"/>
              <a:t>iets veranderd.</a:t>
            </a:r>
          </a:p>
          <a:p>
            <a:r>
              <a:rPr lang="nl-NL" sz="2800" dirty="0"/>
              <a:t>Daardoor is de code voor een eiwitkanaal in de longen veranderd.</a:t>
            </a:r>
          </a:p>
        </p:txBody>
      </p:sp>
    </p:spTree>
    <p:extLst>
      <p:ext uri="{BB962C8B-B14F-4D97-AF65-F5344CB8AC3E}">
        <p14:creationId xmlns:p14="http://schemas.microsoft.com/office/powerpoint/2010/main" val="353622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1D2DA-9308-462A-9C70-78F0E9F2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gevolg?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F919DD6-14CF-471B-8702-F1CD3C36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38" y="1225260"/>
            <a:ext cx="4353785" cy="490090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Er worden nu slecht werkende eiwitkanaaltjes gemaakt die chloorionen niet door laten.</a:t>
            </a:r>
          </a:p>
          <a:p>
            <a:r>
              <a:rPr lang="nl-NL" dirty="0"/>
              <a:t>Chloorionen zijn nodig om het slijm in de longen vloeibaar te houden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B366897-249F-1C0F-4D3A-30BD85B02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856" y="1328057"/>
            <a:ext cx="6022133" cy="49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61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C921F4-FD1E-4360-BA77-C58452C2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" y="578068"/>
            <a:ext cx="11242803" cy="423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071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2C9A2FE-3C31-797C-2BD8-1C0D8D1D9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66" y="1967096"/>
            <a:ext cx="11377471" cy="26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75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FSource - Symptomen: Longen">
            <a:extLst>
              <a:ext uri="{FF2B5EF4-FFF2-40B4-BE49-F238E27FC236}">
                <a16:creationId xmlns:a16="http://schemas.microsoft.com/office/drawing/2014/main" id="{6A806B9E-D252-446A-A33F-62127FE0F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2192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0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25ACDB0-D1D0-A888-C173-7D5212E35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465182"/>
            <a:ext cx="10929054" cy="56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02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81AC8BF-31FC-4B4A-BD75-AC1DE8DDCB42}"/>
              </a:ext>
            </a:extLst>
          </p:cNvPr>
          <p:cNvSpPr/>
          <p:nvPr/>
        </p:nvSpPr>
        <p:spPr>
          <a:xfrm>
            <a:off x="3823015" y="534162"/>
            <a:ext cx="4119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44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C</a:t>
            </a:r>
            <a:r>
              <a:rPr kumimoji="0" lang="nl-NL" altLang="nl-NL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onclusie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D4FED67-016F-43E3-B50E-43616BDDF19D}"/>
              </a:ext>
            </a:extLst>
          </p:cNvPr>
          <p:cNvSpPr/>
          <p:nvPr/>
        </p:nvSpPr>
        <p:spPr>
          <a:xfrm>
            <a:off x="693683" y="1072056"/>
            <a:ext cx="10135680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nl-NL" altLang="nl-NL" sz="2800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Begrip taaislijmziekte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Kennis nodig van cel, organen, transportsystemen, erfelijkheid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2800" kern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Momenteel onderzoek: gentherapie </a:t>
            </a:r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als oplossing voor CF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De kennis opgedaan in klas 4 en 5 ook nodig in klas 6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Veel nuttige kennis over je eigen lichaam en de leefomgeving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Ook als je denkt aan bijvoorbeeld psychologie of pedagogiek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Biologie komt van pas bij Scheikunde</a:t>
            </a:r>
          </a:p>
        </p:txBody>
      </p:sp>
    </p:spTree>
    <p:extLst>
      <p:ext uri="{BB962C8B-B14F-4D97-AF65-F5344CB8AC3E}">
        <p14:creationId xmlns:p14="http://schemas.microsoft.com/office/powerpoint/2010/main" val="242287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407A5CD-2815-41A5-81A9-2CF6CDC13375}"/>
              </a:ext>
            </a:extLst>
          </p:cNvPr>
          <p:cNvSpPr/>
          <p:nvPr/>
        </p:nvSpPr>
        <p:spPr>
          <a:xfrm>
            <a:off x="924910" y="1333500"/>
            <a:ext cx="66093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Gebruik van BINAS (klas 4,5, 6)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Meer inzichtvragen; minder kennisvragen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Veel gebruik van animaties, filmpjes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Practica microscopie (Pt)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Ontleden van o.a. een hart, oog, vis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Veldwerk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E8EDA32-4572-4287-93D4-AE83166A479D}"/>
              </a:ext>
            </a:extLst>
          </p:cNvPr>
          <p:cNvSpPr/>
          <p:nvPr/>
        </p:nvSpPr>
        <p:spPr>
          <a:xfrm>
            <a:off x="1541929" y="265213"/>
            <a:ext cx="903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Verschillen met de onderbouw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640F9D-924E-177A-5CC0-C6C6D2931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562" y="1409699"/>
            <a:ext cx="2740344" cy="39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erelateerde afbeelding">
            <a:extLst>
              <a:ext uri="{FF2B5EF4-FFF2-40B4-BE49-F238E27FC236}">
                <a16:creationId xmlns:a16="http://schemas.microsoft.com/office/drawing/2014/main" id="{BB8B3502-C019-40A2-9980-7EA03A099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66" y="97919"/>
            <a:ext cx="5112568" cy="61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8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9B6DB-43BB-4FF5-9A3B-E875111B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leren bij biologie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5F6B3B-FD0E-46FC-9716-7E60743A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9680"/>
            <a:ext cx="10972800" cy="487649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1. Alles over cellen. Hoe werkt de cel? Wat gebeurt er in de cel?</a:t>
            </a:r>
          </a:p>
          <a:p>
            <a:r>
              <a:rPr lang="nl-NL" dirty="0"/>
              <a:t>2. Alles over organen en het menselijk lichaam</a:t>
            </a:r>
          </a:p>
          <a:p>
            <a:pPr marL="0" indent="0">
              <a:buNone/>
            </a:pPr>
            <a:r>
              <a:rPr lang="nl-NL" dirty="0"/>
              <a:t>        Hoe ontstaan bepaalde ziektes; hoe worden deze ziektes      	overgeërfd?</a:t>
            </a:r>
          </a:p>
          <a:p>
            <a:r>
              <a:rPr lang="nl-NL" dirty="0"/>
              <a:t>3. Hoe zijn organismen veranderd in de loop der tijden?</a:t>
            </a:r>
          </a:p>
          <a:p>
            <a:r>
              <a:rPr lang="nl-NL" dirty="0"/>
              <a:t>4. Hoe ontstaat bepaald gedrag ? Ethologie</a:t>
            </a:r>
          </a:p>
          <a:p>
            <a:r>
              <a:rPr lang="nl-NL" dirty="0"/>
              <a:t>5. Wat is de invloed van het milieu op planten en dieren?</a:t>
            </a:r>
          </a:p>
          <a:p>
            <a:r>
              <a:rPr lang="nl-NL" dirty="0"/>
              <a:t>6. Hoe beïnvloeden organismen elkaar?</a:t>
            </a:r>
          </a:p>
        </p:txBody>
      </p:sp>
    </p:spTree>
    <p:extLst>
      <p:ext uri="{BB962C8B-B14F-4D97-AF65-F5344CB8AC3E}">
        <p14:creationId xmlns:p14="http://schemas.microsoft.com/office/powerpoint/2010/main" val="175908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447212F-A678-4F08-86FC-27280206D8B5}"/>
              </a:ext>
            </a:extLst>
          </p:cNvPr>
          <p:cNvSpPr/>
          <p:nvPr/>
        </p:nvSpPr>
        <p:spPr>
          <a:xfrm>
            <a:off x="896471" y="388883"/>
            <a:ext cx="944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Voorbeeld : Taaislijmziekte (</a:t>
            </a:r>
            <a:r>
              <a:rPr kumimoji="0" lang="nl-NL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Cystic</a:t>
            </a: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Fibrosis, CF)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3094585-0D89-45C8-9E7F-301156E30B68}"/>
              </a:ext>
            </a:extLst>
          </p:cNvPr>
          <p:cNvSpPr/>
          <p:nvPr/>
        </p:nvSpPr>
        <p:spPr>
          <a:xfrm>
            <a:off x="683172" y="1093077"/>
            <a:ext cx="10612358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Erfelijke ziekte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Slijm in o.a. de longen veel dikker en taaier dan normaal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Slijm zorgt normaal voor wegvangen van bacteriën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Bij CF werkt dit niet goed: Gevolg ontstekingen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nl-NL" altLang="nl-NL" sz="3200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Welke kennis hebben we hiervoor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   nodig?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F5C39F-A147-174C-8F25-C469F309C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089" y="4034125"/>
            <a:ext cx="3525631" cy="23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0926C-2A32-97C1-B4AF-692B584A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A6F281C-3E69-C989-12E1-F16E8DC73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71" y="529271"/>
            <a:ext cx="10613571" cy="5799457"/>
          </a:xfrm>
        </p:spPr>
      </p:pic>
    </p:spTree>
    <p:extLst>
      <p:ext uri="{BB962C8B-B14F-4D97-AF65-F5344CB8AC3E}">
        <p14:creationId xmlns:p14="http://schemas.microsoft.com/office/powerpoint/2010/main" val="387176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B7F31F3-B056-4747-9A3C-86247A24F921}"/>
              </a:ext>
            </a:extLst>
          </p:cNvPr>
          <p:cNvSpPr/>
          <p:nvPr/>
        </p:nvSpPr>
        <p:spPr>
          <a:xfrm>
            <a:off x="5145740" y="358588"/>
            <a:ext cx="5611907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BINAS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Bouw van de longen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2D33E3-B6DC-41DD-8AD2-30E0C4D04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149" y="1553946"/>
            <a:ext cx="4237087" cy="472480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DDDB300-98EB-2A5D-DD31-800D34062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9179"/>
            <a:ext cx="4822370" cy="63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4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5D8C2-0FFD-4A58-B1A2-73884481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274638"/>
            <a:ext cx="10497671" cy="117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Hoe ontstaat de ziekte?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2BA1155-15E3-4224-994F-63C6B8E8EBE5}"/>
              </a:ext>
            </a:extLst>
          </p:cNvPr>
          <p:cNvSpPr/>
          <p:nvPr/>
        </p:nvSpPr>
        <p:spPr>
          <a:xfrm>
            <a:off x="1237130" y="1452281"/>
            <a:ext cx="8674125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Informatie nodig over de bouw van de cellen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Kern van de cellen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Erfelijk materiaal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DNA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Chromosomen</a:t>
            </a:r>
          </a:p>
        </p:txBody>
      </p:sp>
    </p:spTree>
    <p:extLst>
      <p:ext uri="{BB962C8B-B14F-4D97-AF65-F5344CB8AC3E}">
        <p14:creationId xmlns:p14="http://schemas.microsoft.com/office/powerpoint/2010/main" val="16988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dierlijke cel onderdelen">
            <a:extLst>
              <a:ext uri="{FF2B5EF4-FFF2-40B4-BE49-F238E27FC236}">
                <a16:creationId xmlns:a16="http://schemas.microsoft.com/office/drawing/2014/main" id="{1719FF66-860F-49A6-9200-088712DF1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5" y="758919"/>
            <a:ext cx="9730733" cy="530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21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elkern - Wikipedia">
            <a:extLst>
              <a:ext uri="{FF2B5EF4-FFF2-40B4-BE49-F238E27FC236}">
                <a16:creationId xmlns:a16="http://schemas.microsoft.com/office/drawing/2014/main" id="{A99FD788-FD89-4AB9-8A0B-391E02AC0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8" y="1019504"/>
            <a:ext cx="6257698" cy="361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tuurinformatie - Celkern">
            <a:extLst>
              <a:ext uri="{FF2B5EF4-FFF2-40B4-BE49-F238E27FC236}">
                <a16:creationId xmlns:a16="http://schemas.microsoft.com/office/drawing/2014/main" id="{365840A3-982E-4305-BC7A-C366166F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41" y="82506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1017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67A2EAF45C354899FAFC75C4227F42" ma:contentTypeVersion="0" ma:contentTypeDescription="Een nieuw document maken." ma:contentTypeScope="" ma:versionID="1b3aec270aa84645b220a4607f22ac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1c01e3a51eb179df2cd1d03c9ae5c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420446-BDF7-41BC-B0CF-73916934F8E7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F4F818-56F9-4B3C-A19B-9CBB718533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5BB02F-7470-4D45-AFCC-83952D155D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9342</TotalTime>
  <Words>346</Words>
  <Application>Microsoft Office PowerPoint</Application>
  <PresentationFormat>Breedbeeld</PresentationFormat>
  <Paragraphs>54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AUdimat</vt:lpstr>
      <vt:lpstr>Calibri</vt:lpstr>
      <vt:lpstr>1_Kantoorthema</vt:lpstr>
      <vt:lpstr>PowerPoint-presentatie</vt:lpstr>
      <vt:lpstr>PowerPoint-presentatie</vt:lpstr>
      <vt:lpstr>Wat kun je leren bij biologie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Terug naar de longen</vt:lpstr>
      <vt:lpstr>Wat is het gevolg?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Anneke Kaskens</dc:creator>
  <cp:lastModifiedBy>Els ten Dolle</cp:lastModifiedBy>
  <cp:revision>21</cp:revision>
  <cp:lastPrinted>2026-02-11T13:42:13Z</cp:lastPrinted>
  <dcterms:created xsi:type="dcterms:W3CDTF">2020-01-20T07:51:03Z</dcterms:created>
  <dcterms:modified xsi:type="dcterms:W3CDTF">2026-02-11T16:07:04Z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0x010100C967A2EAF45C354899FAFC75C4227F42</vt:lpwstr>
  </property>
</Properties>
</file>