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65" r:id="rId5"/>
    <p:sldId id="272" r:id="rId6"/>
    <p:sldId id="273" r:id="rId7"/>
    <p:sldId id="274" r:id="rId8"/>
    <p:sldId id="268" r:id="rId9"/>
    <p:sldId id="269" r:id="rId10"/>
    <p:sldId id="284" r:id="rId11"/>
    <p:sldId id="271" r:id="rId12"/>
    <p:sldId id="275" r:id="rId13"/>
    <p:sldId id="276" r:id="rId14"/>
    <p:sldId id="277" r:id="rId15"/>
    <p:sldId id="280" r:id="rId16"/>
    <p:sldId id="279" r:id="rId17"/>
    <p:sldId id="278" r:id="rId18"/>
    <p:sldId id="281" r:id="rId19"/>
    <p:sldId id="282" r:id="rId20"/>
    <p:sldId id="283" r:id="rId21"/>
    <p:sldId id="285" r:id="rId22"/>
    <p:sldId id="266" r:id="rId23"/>
    <p:sldId id="267" r:id="rId24"/>
    <p:sldId id="286" r:id="rId25"/>
    <p:sldId id="287" r:id="rId26"/>
    <p:sldId id="270" r:id="rId27"/>
    <p:sldId id="288" r:id="rId28"/>
    <p:sldId id="289" r:id="rId29"/>
    <p:sldId id="290" r:id="rId30"/>
    <p:sldId id="291" r:id="rId31"/>
    <p:sldId id="292" r:id="rId32"/>
    <p:sldId id="293" r:id="rId33"/>
    <p:sldId id="294" r:id="rId3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47F0B-8AF2-4D9A-B3BF-9FBB6D50C106}" v="285" dt="2026-02-10T11:52:54.721"/>
    <p1510:client id="{AE8F902F-3953-4904-8109-B6B469EA647B}" v="2" dt="2026-02-09T14:14:31.295"/>
    <p1510:client id="{B771AA62-FB6E-DDD0-1687-E61E5EC33A70}" v="24" dt="2026-02-10T16:16:45.901"/>
  </p1510:revLst>
</p1510:revInfo>
</file>

<file path=ppt/tableStyles.xml><?xml version="1.0" encoding="utf-8"?>
<a:tblStyleLst xmlns:a="http://schemas.openxmlformats.org/drawingml/2006/main" def="{5C22544A-7EE6-4342-B048-85BDC9FD1C3A}">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eke van Perlo" userId="b9359ae5-b565-4ff2-a1f6-110015dfdfe6" providerId="ADAL" clId="{95B4A9FD-A9EF-49F9-835C-E583BF52B513}"/>
    <pc:docChg chg="custSel addSld modSld">
      <pc:chgData name="Frederieke van Perlo" userId="b9359ae5-b565-4ff2-a1f6-110015dfdfe6" providerId="ADAL" clId="{95B4A9FD-A9EF-49F9-835C-E583BF52B513}" dt="2026-02-09T14:15:39.686" v="11" actId="20577"/>
      <pc:docMkLst>
        <pc:docMk/>
      </pc:docMkLst>
      <pc:sldChg chg="add">
        <pc:chgData name="Frederieke van Perlo" userId="b9359ae5-b565-4ff2-a1f6-110015dfdfe6" providerId="ADAL" clId="{95B4A9FD-A9EF-49F9-835C-E583BF52B513}" dt="2026-02-09T14:14:12.293" v="0"/>
        <pc:sldMkLst>
          <pc:docMk/>
          <pc:sldMk cId="2766053744" sldId="266"/>
        </pc:sldMkLst>
      </pc:sldChg>
      <pc:sldChg chg="add">
        <pc:chgData name="Frederieke van Perlo" userId="b9359ae5-b565-4ff2-a1f6-110015dfdfe6" providerId="ADAL" clId="{95B4A9FD-A9EF-49F9-835C-E583BF52B513}" dt="2026-02-09T14:14:12.293" v="0"/>
        <pc:sldMkLst>
          <pc:docMk/>
          <pc:sldMk cId="2498663053" sldId="267"/>
        </pc:sldMkLst>
      </pc:sldChg>
      <pc:sldChg chg="add">
        <pc:chgData name="Frederieke van Perlo" userId="b9359ae5-b565-4ff2-a1f6-110015dfdfe6" providerId="ADAL" clId="{95B4A9FD-A9EF-49F9-835C-E583BF52B513}" dt="2026-02-09T14:14:12.293" v="0"/>
        <pc:sldMkLst>
          <pc:docMk/>
          <pc:sldMk cId="2249464389" sldId="270"/>
        </pc:sldMkLst>
      </pc:sldChg>
      <pc:sldChg chg="modSp mod">
        <pc:chgData name="Frederieke van Perlo" userId="b9359ae5-b565-4ff2-a1f6-110015dfdfe6" providerId="ADAL" clId="{95B4A9FD-A9EF-49F9-835C-E583BF52B513}" dt="2026-02-09T14:15:39.686" v="11" actId="20577"/>
        <pc:sldMkLst>
          <pc:docMk/>
          <pc:sldMk cId="268359619" sldId="272"/>
        </pc:sldMkLst>
        <pc:graphicFrameChg chg="modGraphic">
          <ac:chgData name="Frederieke van Perlo" userId="b9359ae5-b565-4ff2-a1f6-110015dfdfe6" providerId="ADAL" clId="{95B4A9FD-A9EF-49F9-835C-E583BF52B513}" dt="2026-02-09T14:15:39.686" v="11" actId="20577"/>
          <ac:graphicFrameMkLst>
            <pc:docMk/>
            <pc:sldMk cId="268359619" sldId="272"/>
            <ac:graphicFrameMk id="8" creationId="{7D929A98-A3E2-4E28-BE6D-35DB84A4CDB8}"/>
          </ac:graphicFrameMkLst>
        </pc:graphicFrameChg>
      </pc:sldChg>
      <pc:sldChg chg="add">
        <pc:chgData name="Frederieke van Perlo" userId="b9359ae5-b565-4ff2-a1f6-110015dfdfe6" providerId="ADAL" clId="{95B4A9FD-A9EF-49F9-835C-E583BF52B513}" dt="2026-02-09T14:14:12.293" v="0"/>
        <pc:sldMkLst>
          <pc:docMk/>
          <pc:sldMk cId="974804543" sldId="285"/>
        </pc:sldMkLst>
      </pc:sldChg>
      <pc:sldChg chg="add">
        <pc:chgData name="Frederieke van Perlo" userId="b9359ae5-b565-4ff2-a1f6-110015dfdfe6" providerId="ADAL" clId="{95B4A9FD-A9EF-49F9-835C-E583BF52B513}" dt="2026-02-09T14:14:12.293" v="0"/>
        <pc:sldMkLst>
          <pc:docMk/>
          <pc:sldMk cId="34880518" sldId="286"/>
        </pc:sldMkLst>
      </pc:sldChg>
      <pc:sldChg chg="add">
        <pc:chgData name="Frederieke van Perlo" userId="b9359ae5-b565-4ff2-a1f6-110015dfdfe6" providerId="ADAL" clId="{95B4A9FD-A9EF-49F9-835C-E583BF52B513}" dt="2026-02-09T14:14:12.293" v="0"/>
        <pc:sldMkLst>
          <pc:docMk/>
          <pc:sldMk cId="3333498170" sldId="287"/>
        </pc:sldMkLst>
      </pc:sldChg>
      <pc:sldChg chg="add">
        <pc:chgData name="Frederieke van Perlo" userId="b9359ae5-b565-4ff2-a1f6-110015dfdfe6" providerId="ADAL" clId="{95B4A9FD-A9EF-49F9-835C-E583BF52B513}" dt="2026-02-09T14:14:12.293" v="0"/>
        <pc:sldMkLst>
          <pc:docMk/>
          <pc:sldMk cId="2283947631" sldId="288"/>
        </pc:sldMkLst>
      </pc:sldChg>
      <pc:sldChg chg="add">
        <pc:chgData name="Frederieke van Perlo" userId="b9359ae5-b565-4ff2-a1f6-110015dfdfe6" providerId="ADAL" clId="{95B4A9FD-A9EF-49F9-835C-E583BF52B513}" dt="2026-02-09T14:14:12.293" v="0"/>
        <pc:sldMkLst>
          <pc:docMk/>
          <pc:sldMk cId="4126152551" sldId="289"/>
        </pc:sldMkLst>
      </pc:sldChg>
      <pc:sldChg chg="add">
        <pc:chgData name="Frederieke van Perlo" userId="b9359ae5-b565-4ff2-a1f6-110015dfdfe6" providerId="ADAL" clId="{95B4A9FD-A9EF-49F9-835C-E583BF52B513}" dt="2026-02-09T14:14:12.293" v="0"/>
        <pc:sldMkLst>
          <pc:docMk/>
          <pc:sldMk cId="2608805197" sldId="290"/>
        </pc:sldMkLst>
      </pc:sldChg>
      <pc:sldChg chg="add">
        <pc:chgData name="Frederieke van Perlo" userId="b9359ae5-b565-4ff2-a1f6-110015dfdfe6" providerId="ADAL" clId="{95B4A9FD-A9EF-49F9-835C-E583BF52B513}" dt="2026-02-09T14:14:12.293" v="0"/>
        <pc:sldMkLst>
          <pc:docMk/>
          <pc:sldMk cId="2193685238" sldId="291"/>
        </pc:sldMkLst>
      </pc:sldChg>
      <pc:sldChg chg="add">
        <pc:chgData name="Frederieke van Perlo" userId="b9359ae5-b565-4ff2-a1f6-110015dfdfe6" providerId="ADAL" clId="{95B4A9FD-A9EF-49F9-835C-E583BF52B513}" dt="2026-02-09T14:14:12.293" v="0"/>
        <pc:sldMkLst>
          <pc:docMk/>
          <pc:sldMk cId="537128606" sldId="292"/>
        </pc:sldMkLst>
      </pc:sldChg>
      <pc:sldChg chg="add">
        <pc:chgData name="Frederieke van Perlo" userId="b9359ae5-b565-4ff2-a1f6-110015dfdfe6" providerId="ADAL" clId="{95B4A9FD-A9EF-49F9-835C-E583BF52B513}" dt="2026-02-09T14:14:12.293" v="0"/>
        <pc:sldMkLst>
          <pc:docMk/>
          <pc:sldMk cId="738351114" sldId="293"/>
        </pc:sldMkLst>
      </pc:sldChg>
      <pc:sldChg chg="addSp delSp modSp add mod">
        <pc:chgData name="Frederieke van Perlo" userId="b9359ae5-b565-4ff2-a1f6-110015dfdfe6" providerId="ADAL" clId="{95B4A9FD-A9EF-49F9-835C-E583BF52B513}" dt="2026-02-09T14:15:24.370" v="9" actId="20577"/>
        <pc:sldMkLst>
          <pc:docMk/>
          <pc:sldMk cId="3268260644" sldId="294"/>
        </pc:sldMkLst>
        <pc:graphicFrameChg chg="del">
          <ac:chgData name="Frederieke van Perlo" userId="b9359ae5-b565-4ff2-a1f6-110015dfdfe6" providerId="ADAL" clId="{95B4A9FD-A9EF-49F9-835C-E583BF52B513}" dt="2026-02-09T14:14:30.676" v="1" actId="478"/>
          <ac:graphicFrameMkLst>
            <pc:docMk/>
            <pc:sldMk cId="3268260644" sldId="294"/>
            <ac:graphicFrameMk id="4" creationId="{E36AFED1-EEF5-4979-AC7F-44A86ED5CC4E}"/>
          </ac:graphicFrameMkLst>
        </pc:graphicFrameChg>
        <pc:graphicFrameChg chg="add mod modGraphic">
          <ac:chgData name="Frederieke van Perlo" userId="b9359ae5-b565-4ff2-a1f6-110015dfdfe6" providerId="ADAL" clId="{95B4A9FD-A9EF-49F9-835C-E583BF52B513}" dt="2026-02-09T14:15:24.370" v="9" actId="20577"/>
          <ac:graphicFrameMkLst>
            <pc:docMk/>
            <pc:sldMk cId="3268260644" sldId="294"/>
            <ac:graphicFrameMk id="5" creationId="{0AC3291D-6C40-0DE9-BBDD-E8A026BA684D}"/>
          </ac:graphicFrameMkLst>
        </pc:graphicFrameChg>
      </pc:sldChg>
    </pc:docChg>
  </pc:docChgLst>
  <pc:docChgLst>
    <pc:chgData name="Martine de Haan" userId="77378880-623d-41cd-8f4c-01bcbfb4c717" providerId="ADAL" clId="{96847F0B-8AF2-4D9A-B3BF-9FBB6D50C106}"/>
    <pc:docChg chg="custSel addSld delSld modSld">
      <pc:chgData name="Martine de Haan" userId="77378880-623d-41cd-8f4c-01bcbfb4c717" providerId="ADAL" clId="{96847F0B-8AF2-4D9A-B3BF-9FBB6D50C106}" dt="2026-02-10T11:54:56.060" v="524" actId="47"/>
      <pc:docMkLst>
        <pc:docMk/>
      </pc:docMkLst>
      <pc:sldChg chg="modSp mod">
        <pc:chgData name="Martine de Haan" userId="77378880-623d-41cd-8f4c-01bcbfb4c717" providerId="ADAL" clId="{96847F0B-8AF2-4D9A-B3BF-9FBB6D50C106}" dt="2026-02-03T12:26:52.450" v="75" actId="6549"/>
        <pc:sldMkLst>
          <pc:docMk/>
          <pc:sldMk cId="2556454498" sldId="284"/>
        </pc:sldMkLst>
        <pc:spChg chg="mod">
          <ac:chgData name="Martine de Haan" userId="77378880-623d-41cd-8f4c-01bcbfb4c717" providerId="ADAL" clId="{96847F0B-8AF2-4D9A-B3BF-9FBB6D50C106}" dt="2026-02-03T12:26:52.450" v="75" actId="6549"/>
          <ac:spMkLst>
            <pc:docMk/>
            <pc:sldMk cId="2556454498" sldId="284"/>
            <ac:spMk id="3" creationId="{EBB1AD00-18A7-7508-062F-EA995FA2C90D}"/>
          </ac:spMkLst>
        </pc:spChg>
      </pc:sldChg>
      <pc:sldChg chg="modSp new del mod">
        <pc:chgData name="Martine de Haan" userId="77378880-623d-41cd-8f4c-01bcbfb4c717" providerId="ADAL" clId="{96847F0B-8AF2-4D9A-B3BF-9FBB6D50C106}" dt="2026-02-10T11:54:56.060" v="524" actId="47"/>
        <pc:sldMkLst>
          <pc:docMk/>
          <pc:sldMk cId="3571222267" sldId="295"/>
        </pc:sldMkLst>
        <pc:spChg chg="mod">
          <ac:chgData name="Martine de Haan" userId="77378880-623d-41cd-8f4c-01bcbfb4c717" providerId="ADAL" clId="{96847F0B-8AF2-4D9A-B3BF-9FBB6D50C106}" dt="2026-02-10T11:48:47.174" v="345" actId="20577"/>
          <ac:spMkLst>
            <pc:docMk/>
            <pc:sldMk cId="3571222267" sldId="295"/>
            <ac:spMk id="2" creationId="{F9C5C736-F6A4-49AC-794C-97CFA5D77403}"/>
          </ac:spMkLst>
        </pc:spChg>
        <pc:spChg chg="mod">
          <ac:chgData name="Martine de Haan" userId="77378880-623d-41cd-8f4c-01bcbfb4c717" providerId="ADAL" clId="{96847F0B-8AF2-4D9A-B3BF-9FBB6D50C106}" dt="2026-02-10T11:52:54.722" v="523" actId="6549"/>
          <ac:spMkLst>
            <pc:docMk/>
            <pc:sldMk cId="3571222267" sldId="295"/>
            <ac:spMk id="3" creationId="{E8B777CA-A7E5-A3B2-09BF-8CF2345D45F2}"/>
          </ac:spMkLst>
        </pc:spChg>
      </pc:sldChg>
    </pc:docChg>
  </pc:docChgLst>
  <pc:docChgLst>
    <pc:chgData name="Liekele Gaastra" userId="S::l.gaastra@ooz.nl::9d918d6f-2b83-40cc-916a-e23aea89f3fd" providerId="AD" clId="Web-{B771AA62-FB6E-DDD0-1687-E61E5EC33A70}"/>
    <pc:docChg chg="modSld">
      <pc:chgData name="Liekele Gaastra" userId="S::l.gaastra@ooz.nl::9d918d6f-2b83-40cc-916a-e23aea89f3fd" providerId="AD" clId="Web-{B771AA62-FB6E-DDD0-1687-E61E5EC33A70}" dt="2026-02-10T16:16:45.901" v="23" actId="20577"/>
      <pc:docMkLst>
        <pc:docMk/>
      </pc:docMkLst>
      <pc:sldChg chg="modSp">
        <pc:chgData name="Liekele Gaastra" userId="S::l.gaastra@ooz.nl::9d918d6f-2b83-40cc-916a-e23aea89f3fd" providerId="AD" clId="Web-{B771AA62-FB6E-DDD0-1687-E61E5EC33A70}" dt="2026-02-10T16:13:37.038" v="7" actId="1076"/>
        <pc:sldMkLst>
          <pc:docMk/>
          <pc:sldMk cId="2717808160" sldId="276"/>
        </pc:sldMkLst>
        <pc:spChg chg="mod">
          <ac:chgData name="Liekele Gaastra" userId="S::l.gaastra@ooz.nl::9d918d6f-2b83-40cc-916a-e23aea89f3fd" providerId="AD" clId="Web-{B771AA62-FB6E-DDD0-1687-E61E5EC33A70}" dt="2026-02-10T16:13:34.585" v="6" actId="1076"/>
          <ac:spMkLst>
            <pc:docMk/>
            <pc:sldMk cId="2717808160" sldId="276"/>
            <ac:spMk id="10" creationId="{42659E81-0EF3-3593-F2BF-182C719790BC}"/>
          </ac:spMkLst>
        </pc:spChg>
        <pc:picChg chg="mod">
          <ac:chgData name="Liekele Gaastra" userId="S::l.gaastra@ooz.nl::9d918d6f-2b83-40cc-916a-e23aea89f3fd" providerId="AD" clId="Web-{B771AA62-FB6E-DDD0-1687-E61E5EC33A70}" dt="2026-02-10T16:13:37.038" v="7" actId="1076"/>
          <ac:picMkLst>
            <pc:docMk/>
            <pc:sldMk cId="2717808160" sldId="276"/>
            <ac:picMk id="5" creationId="{124ABFEE-A4C2-B1B0-5BB6-BFBE1CD3894A}"/>
          </ac:picMkLst>
        </pc:picChg>
      </pc:sldChg>
      <pc:sldChg chg="modSp">
        <pc:chgData name="Liekele Gaastra" userId="S::l.gaastra@ooz.nl::9d918d6f-2b83-40cc-916a-e23aea89f3fd" providerId="AD" clId="Web-{B771AA62-FB6E-DDD0-1687-E61E5EC33A70}" dt="2026-02-10T16:13:21.522" v="4" actId="1076"/>
        <pc:sldMkLst>
          <pc:docMk/>
          <pc:sldMk cId="2694440635" sldId="277"/>
        </pc:sldMkLst>
        <pc:spChg chg="mod">
          <ac:chgData name="Liekele Gaastra" userId="S::l.gaastra@ooz.nl::9d918d6f-2b83-40cc-916a-e23aea89f3fd" providerId="AD" clId="Web-{B771AA62-FB6E-DDD0-1687-E61E5EC33A70}" dt="2026-02-10T16:13:19.928" v="3" actId="1076"/>
          <ac:spMkLst>
            <pc:docMk/>
            <pc:sldMk cId="2694440635" sldId="277"/>
            <ac:spMk id="10" creationId="{42659E81-0EF3-3593-F2BF-182C719790BC}"/>
          </ac:spMkLst>
        </pc:spChg>
        <pc:picChg chg="mod">
          <ac:chgData name="Liekele Gaastra" userId="S::l.gaastra@ooz.nl::9d918d6f-2b83-40cc-916a-e23aea89f3fd" providerId="AD" clId="Web-{B771AA62-FB6E-DDD0-1687-E61E5EC33A70}" dt="2026-02-10T16:13:21.522" v="4" actId="1076"/>
          <ac:picMkLst>
            <pc:docMk/>
            <pc:sldMk cId="2694440635" sldId="277"/>
            <ac:picMk id="5" creationId="{124ABFEE-A4C2-B1B0-5BB6-BFBE1CD3894A}"/>
          </ac:picMkLst>
        </pc:picChg>
      </pc:sldChg>
      <pc:sldChg chg="modSp">
        <pc:chgData name="Liekele Gaastra" userId="S::l.gaastra@ooz.nl::9d918d6f-2b83-40cc-916a-e23aea89f3fd" providerId="AD" clId="Web-{B771AA62-FB6E-DDD0-1687-E61E5EC33A70}" dt="2026-02-10T16:13:58.366" v="8" actId="14100"/>
        <pc:sldMkLst>
          <pc:docMk/>
          <pc:sldMk cId="2332138004" sldId="278"/>
        </pc:sldMkLst>
        <pc:spChg chg="mod">
          <ac:chgData name="Liekele Gaastra" userId="S::l.gaastra@ooz.nl::9d918d6f-2b83-40cc-916a-e23aea89f3fd" providerId="AD" clId="Web-{B771AA62-FB6E-DDD0-1687-E61E5EC33A70}" dt="2026-02-10T16:13:58.366" v="8" actId="14100"/>
          <ac:spMkLst>
            <pc:docMk/>
            <pc:sldMk cId="2332138004" sldId="278"/>
            <ac:spMk id="10" creationId="{42659E81-0EF3-3593-F2BF-182C719790BC}"/>
          </ac:spMkLst>
        </pc:spChg>
      </pc:sldChg>
      <pc:sldChg chg="modSp">
        <pc:chgData name="Liekele Gaastra" userId="S::l.gaastra@ooz.nl::9d918d6f-2b83-40cc-916a-e23aea89f3fd" providerId="AD" clId="Web-{B771AA62-FB6E-DDD0-1687-E61E5EC33A70}" dt="2026-02-10T16:13:05.006" v="2" actId="1076"/>
        <pc:sldMkLst>
          <pc:docMk/>
          <pc:sldMk cId="3656454697" sldId="280"/>
        </pc:sldMkLst>
        <pc:picChg chg="mod">
          <ac:chgData name="Liekele Gaastra" userId="S::l.gaastra@ooz.nl::9d918d6f-2b83-40cc-916a-e23aea89f3fd" providerId="AD" clId="Web-{B771AA62-FB6E-DDD0-1687-E61E5EC33A70}" dt="2026-02-10T16:13:02.709" v="1" actId="14100"/>
          <ac:picMkLst>
            <pc:docMk/>
            <pc:sldMk cId="3656454697" sldId="280"/>
            <ac:picMk id="3" creationId="{703403CF-84D2-FB07-BB99-A9CB4E26A7A5}"/>
          </ac:picMkLst>
        </pc:picChg>
        <pc:picChg chg="mod">
          <ac:chgData name="Liekele Gaastra" userId="S::l.gaastra@ooz.nl::9d918d6f-2b83-40cc-916a-e23aea89f3fd" providerId="AD" clId="Web-{B771AA62-FB6E-DDD0-1687-E61E5EC33A70}" dt="2026-02-10T16:13:05.006" v="2" actId="1076"/>
          <ac:picMkLst>
            <pc:docMk/>
            <pc:sldMk cId="3656454697" sldId="280"/>
            <ac:picMk id="5" creationId="{124ABFEE-A4C2-B1B0-5BB6-BFBE1CD3894A}"/>
          </ac:picMkLst>
        </pc:picChg>
      </pc:sldChg>
      <pc:sldChg chg="modSp">
        <pc:chgData name="Liekele Gaastra" userId="S::l.gaastra@ooz.nl::9d918d6f-2b83-40cc-916a-e23aea89f3fd" providerId="AD" clId="Web-{B771AA62-FB6E-DDD0-1687-E61E5EC33A70}" dt="2026-02-10T16:15:32.072" v="17" actId="14100"/>
        <pc:sldMkLst>
          <pc:docMk/>
          <pc:sldMk cId="454335915" sldId="281"/>
        </pc:sldMkLst>
        <pc:spChg chg="mod">
          <ac:chgData name="Liekele Gaastra" userId="S::l.gaastra@ooz.nl::9d918d6f-2b83-40cc-916a-e23aea89f3fd" providerId="AD" clId="Web-{B771AA62-FB6E-DDD0-1687-E61E5EC33A70}" dt="2026-02-10T16:15:32.072" v="17" actId="14100"/>
          <ac:spMkLst>
            <pc:docMk/>
            <pc:sldMk cId="454335915" sldId="281"/>
            <ac:spMk id="10" creationId="{42659E81-0EF3-3593-F2BF-182C719790BC}"/>
          </ac:spMkLst>
        </pc:spChg>
      </pc:sldChg>
      <pc:sldChg chg="modSp">
        <pc:chgData name="Liekele Gaastra" userId="S::l.gaastra@ooz.nl::9d918d6f-2b83-40cc-916a-e23aea89f3fd" providerId="AD" clId="Web-{B771AA62-FB6E-DDD0-1687-E61E5EC33A70}" dt="2026-02-10T16:15:58.416" v="18" actId="14100"/>
        <pc:sldMkLst>
          <pc:docMk/>
          <pc:sldMk cId="2912227323" sldId="282"/>
        </pc:sldMkLst>
        <pc:spChg chg="mod">
          <ac:chgData name="Liekele Gaastra" userId="S::l.gaastra@ooz.nl::9d918d6f-2b83-40cc-916a-e23aea89f3fd" providerId="AD" clId="Web-{B771AA62-FB6E-DDD0-1687-E61E5EC33A70}" dt="2026-02-10T16:15:58.416" v="18" actId="14100"/>
          <ac:spMkLst>
            <pc:docMk/>
            <pc:sldMk cId="2912227323" sldId="282"/>
            <ac:spMk id="10" creationId="{42659E81-0EF3-3593-F2BF-182C719790BC}"/>
          </ac:spMkLst>
        </pc:spChg>
      </pc:sldChg>
      <pc:sldChg chg="modSp">
        <pc:chgData name="Liekele Gaastra" userId="S::l.gaastra@ooz.nl::9d918d6f-2b83-40cc-916a-e23aea89f3fd" providerId="AD" clId="Web-{B771AA62-FB6E-DDD0-1687-E61E5EC33A70}" dt="2026-02-10T16:16:45.901" v="23" actId="20577"/>
        <pc:sldMkLst>
          <pc:docMk/>
          <pc:sldMk cId="2314642629" sldId="283"/>
        </pc:sldMkLst>
        <pc:spChg chg="mod">
          <ac:chgData name="Liekele Gaastra" userId="S::l.gaastra@ooz.nl::9d918d6f-2b83-40cc-916a-e23aea89f3fd" providerId="AD" clId="Web-{B771AA62-FB6E-DDD0-1687-E61E5EC33A70}" dt="2026-02-10T16:16:45.901" v="23" actId="20577"/>
          <ac:spMkLst>
            <pc:docMk/>
            <pc:sldMk cId="2314642629" sldId="283"/>
            <ac:spMk id="10" creationId="{42659E81-0EF3-3593-F2BF-182C719790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E861C-AE86-4450-A1EF-0C5D877542F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661E8812-C4F7-4DE6-98C7-D616453BEAE5}">
      <dgm:prSet phldrT="[Teks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nl-NL"/>
            <a:t>Gemeenschappelijke deel</a:t>
          </a:r>
        </a:p>
      </dgm:t>
    </dgm:pt>
    <dgm:pt modelId="{0E05AE78-A672-4B31-8C3B-155D67023E47}" type="parTrans" cxnId="{20697EAC-5E9C-4F0D-9B18-3F97489AB61E}">
      <dgm:prSet/>
      <dgm:spPr/>
      <dgm:t>
        <a:bodyPr/>
        <a:lstStyle/>
        <a:p>
          <a:endParaRPr lang="nl-NL"/>
        </a:p>
      </dgm:t>
    </dgm:pt>
    <dgm:pt modelId="{83D3C394-891B-45D7-9D8A-E4B1692BC060}" type="sibTrans" cxnId="{20697EAC-5E9C-4F0D-9B18-3F97489AB61E}">
      <dgm:prSet/>
      <dgm:spPr/>
      <dgm:t>
        <a:bodyPr/>
        <a:lstStyle/>
        <a:p>
          <a:endParaRPr lang="nl-NL"/>
        </a:p>
      </dgm:t>
    </dgm:pt>
    <dgm:pt modelId="{9DD2AE17-FCC1-4BA2-A668-606FA1E2E586}">
      <dgm:prSet phldrT="[Tekst]"/>
      <dgm:spPr>
        <a:solidFill>
          <a:srgbClr val="00B0F0"/>
        </a:solidFill>
      </dgm:spPr>
      <dgm:t>
        <a:bodyPr/>
        <a:lstStyle/>
        <a:p>
          <a:r>
            <a:rPr lang="nl-NL"/>
            <a:t>Profielkeuzevakken</a:t>
          </a:r>
        </a:p>
      </dgm:t>
    </dgm:pt>
    <dgm:pt modelId="{C5AD6970-C1EF-4FAA-91F5-A2A6C395D93F}" type="parTrans" cxnId="{4A52BAB6-A607-4FC4-88F4-D2F511561A9E}">
      <dgm:prSet/>
      <dgm:spPr/>
      <dgm:t>
        <a:bodyPr/>
        <a:lstStyle/>
        <a:p>
          <a:endParaRPr lang="nl-NL"/>
        </a:p>
      </dgm:t>
    </dgm:pt>
    <dgm:pt modelId="{5A48BD5C-E50B-4F42-ACBD-C3368F033B24}" type="sibTrans" cxnId="{4A52BAB6-A607-4FC4-88F4-D2F511561A9E}">
      <dgm:prSet/>
      <dgm:spPr/>
      <dgm:t>
        <a:bodyPr/>
        <a:lstStyle/>
        <a:p>
          <a:endParaRPr lang="nl-NL"/>
        </a:p>
      </dgm:t>
    </dgm:pt>
    <dgm:pt modelId="{BECFBCC0-A09A-4684-9AD8-F9052BCC18DF}">
      <dgm:prSet phldrT="[Tekst]"/>
      <dgm:spPr>
        <a:solidFill>
          <a:srgbClr val="002060"/>
        </a:solidFill>
      </dgm:spPr>
      <dgm:t>
        <a:bodyPr/>
        <a:lstStyle/>
        <a:p>
          <a:r>
            <a:rPr lang="nl-NL"/>
            <a:t>Vrije ruimte</a:t>
          </a:r>
        </a:p>
      </dgm:t>
    </dgm:pt>
    <dgm:pt modelId="{4EDB40D1-8027-4F84-969C-A7E1907E0CB8}" type="parTrans" cxnId="{3FE08373-58BB-466A-8762-DAD80F03F9E1}">
      <dgm:prSet/>
      <dgm:spPr/>
      <dgm:t>
        <a:bodyPr/>
        <a:lstStyle/>
        <a:p>
          <a:endParaRPr lang="nl-NL"/>
        </a:p>
      </dgm:t>
    </dgm:pt>
    <dgm:pt modelId="{2AB2D5F1-6F21-4FC0-BCC2-FC767E613E92}" type="sibTrans" cxnId="{3FE08373-58BB-466A-8762-DAD80F03F9E1}">
      <dgm:prSet/>
      <dgm:spPr/>
      <dgm:t>
        <a:bodyPr/>
        <a:lstStyle/>
        <a:p>
          <a:endParaRPr lang="nl-NL"/>
        </a:p>
      </dgm:t>
    </dgm:pt>
    <dgm:pt modelId="{65F10E8A-65D3-40BC-A5A7-54CA448C5F2C}">
      <dgm:prSet phldrT="[Tekst]"/>
      <dgm:spPr>
        <a:solidFill>
          <a:schemeClr val="bg1">
            <a:lumMod val="65000"/>
          </a:schemeClr>
        </a:solidFill>
        <a:ln>
          <a:solidFill>
            <a:schemeClr val="bg1">
              <a:lumMod val="50000"/>
            </a:schemeClr>
          </a:solidFill>
        </a:ln>
      </dgm:spPr>
      <dgm:t>
        <a:bodyPr/>
        <a:lstStyle/>
        <a:p>
          <a:r>
            <a:rPr lang="nl-NL"/>
            <a:t>Verplichte profielvakken </a:t>
          </a:r>
        </a:p>
      </dgm:t>
    </dgm:pt>
    <dgm:pt modelId="{FEF341C8-E74E-4CFA-A9CE-6D2E456E6D15}" type="parTrans" cxnId="{009F1263-4874-4744-B076-A9B662E2E57F}">
      <dgm:prSet/>
      <dgm:spPr/>
      <dgm:t>
        <a:bodyPr/>
        <a:lstStyle/>
        <a:p>
          <a:endParaRPr lang="nl-NL"/>
        </a:p>
      </dgm:t>
    </dgm:pt>
    <dgm:pt modelId="{749C696F-D0E5-482E-AAB7-F9F4E0A31D70}" type="sibTrans" cxnId="{009F1263-4874-4744-B076-A9B662E2E57F}">
      <dgm:prSet/>
      <dgm:spPr/>
      <dgm:t>
        <a:bodyPr/>
        <a:lstStyle/>
        <a:p>
          <a:endParaRPr lang="nl-NL"/>
        </a:p>
      </dgm:t>
    </dgm:pt>
    <dgm:pt modelId="{4C08A578-1D0E-4031-8822-D40191EDA0D1}" type="pres">
      <dgm:prSet presAssocID="{164E861C-AE86-4450-A1EF-0C5D877542F0}" presName="diagram" presStyleCnt="0">
        <dgm:presLayoutVars>
          <dgm:dir/>
          <dgm:resizeHandles val="exact"/>
        </dgm:presLayoutVars>
      </dgm:prSet>
      <dgm:spPr/>
    </dgm:pt>
    <dgm:pt modelId="{2BD37412-57E3-43CB-8B0A-E34B51C7FA7E}" type="pres">
      <dgm:prSet presAssocID="{661E8812-C4F7-4DE6-98C7-D616453BEAE5}" presName="node" presStyleLbl="node1" presStyleIdx="0" presStyleCnt="4" custScaleX="169419" custScaleY="33596" custLinFactNeighborY="-67970">
        <dgm:presLayoutVars>
          <dgm:bulletEnabled val="1"/>
        </dgm:presLayoutVars>
      </dgm:prSet>
      <dgm:spPr/>
    </dgm:pt>
    <dgm:pt modelId="{D2CEA341-060A-4E9B-BCD1-0B22F601BACC}" type="pres">
      <dgm:prSet presAssocID="{83D3C394-891B-45D7-9D8A-E4B1692BC060}" presName="sibTrans" presStyleCnt="0"/>
      <dgm:spPr/>
    </dgm:pt>
    <dgm:pt modelId="{1BA0CB2C-D391-4C33-B460-C192A7A24C18}" type="pres">
      <dgm:prSet presAssocID="{9DD2AE17-FCC1-4BA2-A668-606FA1E2E586}" presName="node" presStyleLbl="node1" presStyleIdx="1" presStyleCnt="4" custScaleX="169419" custScaleY="33596" custLinFactNeighborY="52282">
        <dgm:presLayoutVars>
          <dgm:bulletEnabled val="1"/>
        </dgm:presLayoutVars>
      </dgm:prSet>
      <dgm:spPr/>
    </dgm:pt>
    <dgm:pt modelId="{A09A3C03-F800-4F42-AD9B-C44EA755342E}" type="pres">
      <dgm:prSet presAssocID="{5A48BD5C-E50B-4F42-ACBD-C3368F033B24}" presName="sibTrans" presStyleCnt="0"/>
      <dgm:spPr/>
    </dgm:pt>
    <dgm:pt modelId="{A8A3C6A7-ECF5-4B68-B89E-E816C528FBFF}" type="pres">
      <dgm:prSet presAssocID="{BECFBCC0-A09A-4684-9AD8-F9052BCC18DF}" presName="node" presStyleLbl="node1" presStyleIdx="2" presStyleCnt="4" custScaleX="169419" custScaleY="33596" custLinFactNeighborY="53269">
        <dgm:presLayoutVars>
          <dgm:bulletEnabled val="1"/>
        </dgm:presLayoutVars>
      </dgm:prSet>
      <dgm:spPr/>
    </dgm:pt>
    <dgm:pt modelId="{8394A37C-72A4-4E8C-9CAE-9EC7734D2ACA}" type="pres">
      <dgm:prSet presAssocID="{2AB2D5F1-6F21-4FC0-BCC2-FC767E613E92}" presName="sibTrans" presStyleCnt="0"/>
      <dgm:spPr/>
    </dgm:pt>
    <dgm:pt modelId="{CD210B73-BD54-422F-A491-C1274484B8BA}" type="pres">
      <dgm:prSet presAssocID="{65F10E8A-65D3-40BC-A5A7-54CA448C5F2C}" presName="node" presStyleLbl="node1" presStyleIdx="3" presStyleCnt="4" custScaleX="169419" custScaleY="33596" custLinFactY="-2048" custLinFactNeighborX="66829" custLinFactNeighborY="-100000">
        <dgm:presLayoutVars>
          <dgm:bulletEnabled val="1"/>
        </dgm:presLayoutVars>
      </dgm:prSet>
      <dgm:spPr/>
    </dgm:pt>
  </dgm:ptLst>
  <dgm:cxnLst>
    <dgm:cxn modelId="{009F1263-4874-4744-B076-A9B662E2E57F}" srcId="{164E861C-AE86-4450-A1EF-0C5D877542F0}" destId="{65F10E8A-65D3-40BC-A5A7-54CA448C5F2C}" srcOrd="3" destOrd="0" parTransId="{FEF341C8-E74E-4CFA-A9CE-6D2E456E6D15}" sibTransId="{749C696F-D0E5-482E-AAB7-F9F4E0A31D70}"/>
    <dgm:cxn modelId="{3FE08373-58BB-466A-8762-DAD80F03F9E1}" srcId="{164E861C-AE86-4450-A1EF-0C5D877542F0}" destId="{BECFBCC0-A09A-4684-9AD8-F9052BCC18DF}" srcOrd="2" destOrd="0" parTransId="{4EDB40D1-8027-4F84-969C-A7E1907E0CB8}" sibTransId="{2AB2D5F1-6F21-4FC0-BCC2-FC767E613E92}"/>
    <dgm:cxn modelId="{71209574-3B44-4FE3-BCD2-36BB395193C1}" type="presOf" srcId="{9DD2AE17-FCC1-4BA2-A668-606FA1E2E586}" destId="{1BA0CB2C-D391-4C33-B460-C192A7A24C18}" srcOrd="0" destOrd="0" presId="urn:microsoft.com/office/officeart/2005/8/layout/default"/>
    <dgm:cxn modelId="{FB5B6D76-F60C-4265-BC03-BB1AC578EC59}" type="presOf" srcId="{661E8812-C4F7-4DE6-98C7-D616453BEAE5}" destId="{2BD37412-57E3-43CB-8B0A-E34B51C7FA7E}" srcOrd="0" destOrd="0" presId="urn:microsoft.com/office/officeart/2005/8/layout/default"/>
    <dgm:cxn modelId="{1BBEA582-0A50-4544-9FD0-000A7D825382}" type="presOf" srcId="{65F10E8A-65D3-40BC-A5A7-54CA448C5F2C}" destId="{CD210B73-BD54-422F-A491-C1274484B8BA}" srcOrd="0" destOrd="0" presId="urn:microsoft.com/office/officeart/2005/8/layout/default"/>
    <dgm:cxn modelId="{79BD439B-5A47-400E-8D2B-FE90EECF9ABC}" type="presOf" srcId="{164E861C-AE86-4450-A1EF-0C5D877542F0}" destId="{4C08A578-1D0E-4031-8822-D40191EDA0D1}" srcOrd="0" destOrd="0" presId="urn:microsoft.com/office/officeart/2005/8/layout/default"/>
    <dgm:cxn modelId="{20697EAC-5E9C-4F0D-9B18-3F97489AB61E}" srcId="{164E861C-AE86-4450-A1EF-0C5D877542F0}" destId="{661E8812-C4F7-4DE6-98C7-D616453BEAE5}" srcOrd="0" destOrd="0" parTransId="{0E05AE78-A672-4B31-8C3B-155D67023E47}" sibTransId="{83D3C394-891B-45D7-9D8A-E4B1692BC060}"/>
    <dgm:cxn modelId="{06F30DB3-C833-4C88-AF56-8B106D2A9BDD}" type="presOf" srcId="{BECFBCC0-A09A-4684-9AD8-F9052BCC18DF}" destId="{A8A3C6A7-ECF5-4B68-B89E-E816C528FBFF}" srcOrd="0" destOrd="0" presId="urn:microsoft.com/office/officeart/2005/8/layout/default"/>
    <dgm:cxn modelId="{4A52BAB6-A607-4FC4-88F4-D2F511561A9E}" srcId="{164E861C-AE86-4450-A1EF-0C5D877542F0}" destId="{9DD2AE17-FCC1-4BA2-A668-606FA1E2E586}" srcOrd="1" destOrd="0" parTransId="{C5AD6970-C1EF-4FAA-91F5-A2A6C395D93F}" sibTransId="{5A48BD5C-E50B-4F42-ACBD-C3368F033B24}"/>
    <dgm:cxn modelId="{2533EDFB-BE96-43C4-B1E7-66924945F3FA}" type="presParOf" srcId="{4C08A578-1D0E-4031-8822-D40191EDA0D1}" destId="{2BD37412-57E3-43CB-8B0A-E34B51C7FA7E}" srcOrd="0" destOrd="0" presId="urn:microsoft.com/office/officeart/2005/8/layout/default"/>
    <dgm:cxn modelId="{14EC9423-7B2A-4871-B3CA-C0D11B3803A1}" type="presParOf" srcId="{4C08A578-1D0E-4031-8822-D40191EDA0D1}" destId="{D2CEA341-060A-4E9B-BCD1-0B22F601BACC}" srcOrd="1" destOrd="0" presId="urn:microsoft.com/office/officeart/2005/8/layout/default"/>
    <dgm:cxn modelId="{EBC41EC0-8763-4CAC-B6F3-DDAF25975CF8}" type="presParOf" srcId="{4C08A578-1D0E-4031-8822-D40191EDA0D1}" destId="{1BA0CB2C-D391-4C33-B460-C192A7A24C18}" srcOrd="2" destOrd="0" presId="urn:microsoft.com/office/officeart/2005/8/layout/default"/>
    <dgm:cxn modelId="{9A6A5445-2D10-4FD9-8A2A-F88BD3771A0F}" type="presParOf" srcId="{4C08A578-1D0E-4031-8822-D40191EDA0D1}" destId="{A09A3C03-F800-4F42-AD9B-C44EA755342E}" srcOrd="3" destOrd="0" presId="urn:microsoft.com/office/officeart/2005/8/layout/default"/>
    <dgm:cxn modelId="{0D5674EB-DB3D-4B96-81D8-929315E17FB7}" type="presParOf" srcId="{4C08A578-1D0E-4031-8822-D40191EDA0D1}" destId="{A8A3C6A7-ECF5-4B68-B89E-E816C528FBFF}" srcOrd="4" destOrd="0" presId="urn:microsoft.com/office/officeart/2005/8/layout/default"/>
    <dgm:cxn modelId="{FCE5C2D6-550A-4101-A378-1D365BEF8CD4}" type="presParOf" srcId="{4C08A578-1D0E-4031-8822-D40191EDA0D1}" destId="{8394A37C-72A4-4E8C-9CAE-9EC7734D2ACA}" srcOrd="5" destOrd="0" presId="urn:microsoft.com/office/officeart/2005/8/layout/default"/>
    <dgm:cxn modelId="{66458AAB-73F2-4F67-8FBF-CCA291F0CC0A}" type="presParOf" srcId="{4C08A578-1D0E-4031-8822-D40191EDA0D1}" destId="{CD210B73-BD54-422F-A491-C1274484B8B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37412-57E3-43CB-8B0A-E34B51C7FA7E}">
      <dsp:nvSpPr>
        <dsp:cNvPr id="0" name=""/>
        <dsp:cNvSpPr/>
      </dsp:nvSpPr>
      <dsp:spPr>
        <a:xfrm>
          <a:off x="2111" y="0"/>
          <a:ext cx="6091777" cy="724804"/>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a:t>Gemeenschappelijke deel</a:t>
          </a:r>
        </a:p>
      </dsp:txBody>
      <dsp:txXfrm>
        <a:off x="2111" y="0"/>
        <a:ext cx="6091777" cy="724804"/>
      </dsp:txXfrm>
    </dsp:sp>
    <dsp:sp modelId="{1BA0CB2C-D391-4C33-B460-C192A7A24C18}">
      <dsp:nvSpPr>
        <dsp:cNvPr id="0" name=""/>
        <dsp:cNvSpPr/>
      </dsp:nvSpPr>
      <dsp:spPr>
        <a:xfrm>
          <a:off x="2111" y="2255349"/>
          <a:ext cx="6091777" cy="724804"/>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a:t>Profielkeuzevakken</a:t>
          </a:r>
        </a:p>
      </dsp:txBody>
      <dsp:txXfrm>
        <a:off x="2111" y="2255349"/>
        <a:ext cx="6091777" cy="724804"/>
      </dsp:txXfrm>
    </dsp:sp>
    <dsp:sp modelId="{A8A3C6A7-ECF5-4B68-B89E-E816C528FBFF}">
      <dsp:nvSpPr>
        <dsp:cNvPr id="0" name=""/>
        <dsp:cNvSpPr/>
      </dsp:nvSpPr>
      <dsp:spPr>
        <a:xfrm>
          <a:off x="2111" y="3339195"/>
          <a:ext cx="6091777" cy="72480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a:t>Vrije ruimte</a:t>
          </a:r>
        </a:p>
      </dsp:txBody>
      <dsp:txXfrm>
        <a:off x="2111" y="3339195"/>
        <a:ext cx="6091777" cy="724804"/>
      </dsp:txXfrm>
    </dsp:sp>
    <dsp:sp modelId="{CD210B73-BD54-422F-A491-C1274484B8BA}">
      <dsp:nvSpPr>
        <dsp:cNvPr id="0" name=""/>
        <dsp:cNvSpPr/>
      </dsp:nvSpPr>
      <dsp:spPr>
        <a:xfrm>
          <a:off x="4222" y="1094561"/>
          <a:ext cx="6091777" cy="724804"/>
        </a:xfrm>
        <a:prstGeom prst="rect">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a:t>Verplichte profielvakken </a:t>
          </a:r>
        </a:p>
      </dsp:txBody>
      <dsp:txXfrm>
        <a:off x="4222" y="1094561"/>
        <a:ext cx="6091777" cy="7248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6EF78-55C3-4D33-8D64-CE84DF942018}" type="datetimeFigureOut">
              <a:rPr lang="nl-NL" smtClean="0"/>
              <a:t>10-2-2026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51447-1489-4E0B-A6E1-1C8E6189FC22}" type="slidenum">
              <a:rPr lang="nl-NL" smtClean="0"/>
              <a:t>‹#›</a:t>
            </a:fld>
            <a:endParaRPr lang="nl-NL"/>
          </a:p>
        </p:txBody>
      </p:sp>
    </p:spTree>
    <p:extLst>
      <p:ext uri="{BB962C8B-B14F-4D97-AF65-F5344CB8AC3E}">
        <p14:creationId xmlns:p14="http://schemas.microsoft.com/office/powerpoint/2010/main" val="379253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4FA7C21-4535-4644-AFB5-892932240F15}" type="datetimeFigureOut">
              <a:rPr lang="nl-NL" smtClean="0"/>
              <a:t>10-2-2026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17220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4FA7C21-4535-4644-AFB5-892932240F15}" type="datetimeFigureOut">
              <a:rPr lang="nl-NL" smtClean="0"/>
              <a:t>10-2-2026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297133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4FA7C21-4535-4644-AFB5-892932240F15}" type="datetimeFigureOut">
              <a:rPr lang="nl-NL" smtClean="0"/>
              <a:t>10-2-2026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212363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4FA7C21-4535-4644-AFB5-892932240F15}" type="datetimeFigureOut">
              <a:rPr lang="nl-NL" smtClean="0"/>
              <a:t>10-2-2026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421093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4FA7C21-4535-4644-AFB5-892932240F15}" type="datetimeFigureOut">
              <a:rPr lang="nl-NL" smtClean="0"/>
              <a:t>10-2-2026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134004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4FA7C21-4535-4644-AFB5-892932240F15}" type="datetimeFigureOut">
              <a:rPr lang="nl-NL" smtClean="0"/>
              <a:t>10-2-2026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312151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4FA7C21-4535-4644-AFB5-892932240F15}" type="datetimeFigureOut">
              <a:rPr lang="nl-NL" smtClean="0"/>
              <a:t>10-2-2026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18712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4FA7C21-4535-4644-AFB5-892932240F15}" type="datetimeFigureOut">
              <a:rPr lang="nl-NL" smtClean="0"/>
              <a:t>10-2-2026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124108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4FA7C21-4535-4644-AFB5-892932240F15}" type="datetimeFigureOut">
              <a:rPr lang="nl-NL" smtClean="0"/>
              <a:t>10-2-2026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44205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05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4FA7C21-4535-4644-AFB5-892932240F15}" type="datetimeFigureOut">
              <a:rPr lang="nl-NL" smtClean="0"/>
              <a:t>10-2-2026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413583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4FA7C21-4535-4644-AFB5-892932240F15}" type="datetimeFigureOut">
              <a:rPr lang="nl-NL" smtClean="0"/>
              <a:t>10-2-2026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9889164-78F7-4064-A7CF-79DD94D5597F}" type="slidenum">
              <a:rPr lang="nl-NL" smtClean="0"/>
              <a:t>‹#›</a:t>
            </a:fld>
            <a:endParaRPr lang="nl-NL"/>
          </a:p>
        </p:txBody>
      </p:sp>
    </p:spTree>
    <p:extLst>
      <p:ext uri="{BB962C8B-B14F-4D97-AF65-F5344CB8AC3E}">
        <p14:creationId xmlns:p14="http://schemas.microsoft.com/office/powerpoint/2010/main" val="402501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A7C21-4535-4644-AFB5-892932240F15}" type="datetimeFigureOut">
              <a:rPr lang="nl-NL" smtClean="0"/>
              <a:t>10-2-2026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89164-78F7-4064-A7CF-79DD94D5597F}" type="slidenum">
              <a:rPr lang="nl-NL" smtClean="0"/>
              <a:t>‹#›</a:t>
            </a:fld>
            <a:endParaRPr lang="nl-NL"/>
          </a:p>
        </p:txBody>
      </p:sp>
      <p:pic>
        <p:nvPicPr>
          <p:cNvPr id="7" name="Afbeelding 6"/>
          <p:cNvPicPr>
            <a:picLocks noChangeAspect="1"/>
          </p:cNvPicPr>
          <p:nvPr userDrawn="1"/>
        </p:nvPicPr>
        <p:blipFill rotWithShape="1">
          <a:blip r:embed="rId14" cstate="print">
            <a:extLst>
              <a:ext uri="{28A0092B-C50C-407E-A947-70E740481C1C}">
                <a14:useLocalDpi xmlns:a14="http://schemas.microsoft.com/office/drawing/2010/main" val="0"/>
              </a:ext>
            </a:extLst>
          </a:blip>
          <a:srcRect t="77426"/>
          <a:stretch/>
        </p:blipFill>
        <p:spPr>
          <a:xfrm>
            <a:off x="0" y="6420763"/>
            <a:ext cx="9144000" cy="464621"/>
          </a:xfrm>
          <a:prstGeom prst="rect">
            <a:avLst/>
          </a:prstGeom>
        </p:spPr>
      </p:pic>
      <p:pic>
        <p:nvPicPr>
          <p:cNvPr id="8" name="Afbeelding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540238" y="260648"/>
            <a:ext cx="419685" cy="3096344"/>
          </a:xfrm>
          <a:prstGeom prst="rect">
            <a:avLst/>
          </a:prstGeom>
        </p:spPr>
      </p:pic>
    </p:spTree>
    <p:extLst>
      <p:ext uri="{BB962C8B-B14F-4D97-AF65-F5344CB8AC3E}">
        <p14:creationId xmlns:p14="http://schemas.microsoft.com/office/powerpoint/2010/main" val="236010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accent6">
              <a:lumMod val="75000"/>
            </a:schemeClr>
          </a:solidFill>
          <a:latin typeface="AUdimat" pitchFamily="50"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lgaastra@celeanum.nl" TargetMode="External"/><Relationship Id="rId2" Type="http://schemas.openxmlformats.org/officeDocument/2006/relationships/hyperlink" Target="mailto:cpruis@celeanum.n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tudiekeuze123.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CIPO1yyD4n8"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decanaat@celeanum.nl" TargetMode="External"/><Relationship Id="rId2" Type="http://schemas.openxmlformats.org/officeDocument/2006/relationships/hyperlink" Target="http://www.studiekeuze123.n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06158" y="1052716"/>
            <a:ext cx="7276764" cy="1470025"/>
          </a:xfrm>
        </p:spPr>
        <p:txBody>
          <a:bodyPr/>
          <a:lstStyle/>
          <a:p>
            <a:pPr algn="l"/>
            <a:r>
              <a:rPr lang="nl-NL">
                <a:solidFill>
                  <a:srgbClr val="ED007A"/>
                </a:solidFill>
                <a:latin typeface="Arial"/>
                <a:cs typeface="Arial"/>
              </a:rPr>
              <a:t>Profielkeuze klas 3</a:t>
            </a:r>
            <a:endParaRPr lang="nl-NL">
              <a:solidFill>
                <a:srgbClr val="ED007A"/>
              </a:solidFill>
              <a:latin typeface="Arial" panose="020B0604020202020204" pitchFamily="34" charset="0"/>
              <a:cs typeface="Arial" panose="020B0604020202020204" pitchFamily="34" charset="0"/>
            </a:endParaRPr>
          </a:p>
        </p:txBody>
      </p:sp>
      <p:sp>
        <p:nvSpPr>
          <p:cNvPr id="3" name="Ondertitel 2"/>
          <p:cNvSpPr>
            <a:spLocks noGrp="1"/>
          </p:cNvSpPr>
          <p:nvPr>
            <p:ph type="subTitle" idx="1"/>
          </p:nvPr>
        </p:nvSpPr>
        <p:spPr>
          <a:xfrm>
            <a:off x="4673365" y="3829626"/>
            <a:ext cx="3859075" cy="1975638"/>
          </a:xfrm>
        </p:spPr>
        <p:txBody>
          <a:bodyPr vert="horz" lIns="91440" tIns="45720" rIns="91440" bIns="45720" rtlCol="0" anchor="t">
            <a:normAutofit/>
          </a:bodyPr>
          <a:lstStyle/>
          <a:p>
            <a:pPr algn="l"/>
            <a:r>
              <a:rPr lang="nl-NL" sz="2400">
                <a:solidFill>
                  <a:schemeClr val="tx1"/>
                </a:solidFill>
                <a:cs typeface="Calibri"/>
              </a:rPr>
              <a:t>Martine de Haan</a:t>
            </a:r>
            <a:br>
              <a:rPr lang="nl-NL" sz="2400">
                <a:solidFill>
                  <a:schemeClr val="tx1"/>
                </a:solidFill>
                <a:cs typeface="Calibri"/>
              </a:rPr>
            </a:br>
            <a:r>
              <a:rPr lang="nl-NL" sz="2400">
                <a:solidFill>
                  <a:schemeClr val="tx1"/>
                </a:solidFill>
                <a:cs typeface="Calibri"/>
              </a:rPr>
              <a:t>Frederieke van </a:t>
            </a:r>
            <a:r>
              <a:rPr lang="nl-NL" sz="2400" err="1">
                <a:solidFill>
                  <a:schemeClr val="tx1"/>
                </a:solidFill>
                <a:cs typeface="Calibri"/>
              </a:rPr>
              <a:t>Perlo</a:t>
            </a:r>
            <a:endParaRPr lang="nl-NL" sz="2400">
              <a:solidFill>
                <a:schemeClr val="tx1"/>
              </a:solidFill>
            </a:endParaRPr>
          </a:p>
          <a:p>
            <a:pPr algn="l"/>
            <a:r>
              <a:rPr lang="nl-NL" sz="2400">
                <a:cs typeface="Calibri"/>
              </a:rPr>
              <a:t>decanaat@celeanum.nl</a:t>
            </a:r>
          </a:p>
          <a:p>
            <a:pPr algn="l"/>
            <a:endParaRPr lang="nl-NL" sz="2400">
              <a:cs typeface="Calibri"/>
            </a:endParaRPr>
          </a:p>
        </p:txBody>
      </p:sp>
    </p:spTree>
    <p:extLst>
      <p:ext uri="{BB962C8B-B14F-4D97-AF65-F5344CB8AC3E}">
        <p14:creationId xmlns:p14="http://schemas.microsoft.com/office/powerpoint/2010/main" val="146887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4924C-87A8-3139-7970-19F27A037825}"/>
              </a:ext>
            </a:extLst>
          </p:cNvPr>
          <p:cNvSpPr>
            <a:spLocks noGrp="1"/>
          </p:cNvSpPr>
          <p:nvPr>
            <p:ph type="title"/>
          </p:nvPr>
        </p:nvSpPr>
        <p:spPr>
          <a:xfrm>
            <a:off x="457200" y="274638"/>
            <a:ext cx="8229600" cy="1143000"/>
          </a:xfrm>
        </p:spPr>
        <p:txBody>
          <a:bodyPr anchor="ctr">
            <a:normAutofit/>
          </a:bodyPr>
          <a:lstStyle/>
          <a:p>
            <a:r>
              <a:rPr lang="nl-NL" sz="4100">
                <a:solidFill>
                  <a:srgbClr val="ED007A"/>
                </a:solidFill>
              </a:rPr>
              <a:t>HPG (</a:t>
            </a:r>
            <a:r>
              <a:rPr lang="nl-NL" sz="4100" err="1">
                <a:solidFill>
                  <a:srgbClr val="ED007A"/>
                </a:solidFill>
              </a:rPr>
              <a:t>Honours</a:t>
            </a:r>
            <a:r>
              <a:rPr lang="nl-NL" sz="4100">
                <a:solidFill>
                  <a:srgbClr val="ED007A"/>
                </a:solidFill>
              </a:rPr>
              <a:t> Programma Gymnasia)</a:t>
            </a:r>
          </a:p>
        </p:txBody>
      </p:sp>
      <p:pic>
        <p:nvPicPr>
          <p:cNvPr id="5" name="Tijdelijke aanduiding voor inhoud 4" descr="Afbeelding met Graphics, Lettertype, grafische vormgeving, logo&#10;&#10;Automatisch gegenereerde beschrijving">
            <a:extLst>
              <a:ext uri="{FF2B5EF4-FFF2-40B4-BE49-F238E27FC236}">
                <a16:creationId xmlns:a16="http://schemas.microsoft.com/office/drawing/2014/main" id="{124ABFEE-A4C2-B1B0-5BB6-BFBE1CD3894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86687" y="2052257"/>
            <a:ext cx="4038600" cy="2089975"/>
          </a:xfrm>
          <a:noFill/>
        </p:spPr>
      </p:pic>
      <p:sp>
        <p:nvSpPr>
          <p:cNvPr id="10" name="Content Placeholder 3">
            <a:extLst>
              <a:ext uri="{FF2B5EF4-FFF2-40B4-BE49-F238E27FC236}">
                <a16:creationId xmlns:a16="http://schemas.microsoft.com/office/drawing/2014/main" id="{42659E81-0EF3-3593-F2BF-182C719790BC}"/>
              </a:ext>
            </a:extLst>
          </p:cNvPr>
          <p:cNvSpPr>
            <a:spLocks noGrp="1"/>
          </p:cNvSpPr>
          <p:nvPr>
            <p:ph sz="half" idx="2"/>
          </p:nvPr>
        </p:nvSpPr>
        <p:spPr>
          <a:xfrm>
            <a:off x="1499527" y="4347484"/>
            <a:ext cx="6471289" cy="624797"/>
          </a:xfrm>
        </p:spPr>
        <p:txBody>
          <a:bodyPr>
            <a:normAutofit/>
          </a:bodyPr>
          <a:lstStyle/>
          <a:p>
            <a:pPr marL="0" indent="0">
              <a:buNone/>
            </a:pPr>
            <a:r>
              <a:rPr lang="nl-NL" b="0" i="0">
                <a:solidFill>
                  <a:srgbClr val="ED007A"/>
                </a:solidFill>
                <a:effectLst/>
                <a:latin typeface="averta-regular"/>
              </a:rPr>
              <a:t>S</a:t>
            </a:r>
            <a:r>
              <a:rPr lang="nl-NL" b="0" i="0">
                <a:solidFill>
                  <a:srgbClr val="212121"/>
                </a:solidFill>
                <a:effectLst/>
                <a:latin typeface="averta-regular"/>
              </a:rPr>
              <a:t>tichting </a:t>
            </a:r>
            <a:r>
              <a:rPr lang="nl-NL" b="0" i="0">
                <a:solidFill>
                  <a:srgbClr val="ED007A"/>
                </a:solidFill>
                <a:effectLst/>
                <a:latin typeface="averta-regular"/>
              </a:rPr>
              <a:t>H</a:t>
            </a:r>
            <a:r>
              <a:rPr lang="nl-NL" b="0" i="0">
                <a:solidFill>
                  <a:srgbClr val="212121"/>
                </a:solidFill>
                <a:effectLst/>
                <a:latin typeface="averta-regular"/>
              </a:rPr>
              <a:t>et </a:t>
            </a:r>
            <a:r>
              <a:rPr lang="nl-NL" b="0" i="0">
                <a:solidFill>
                  <a:srgbClr val="ED007A"/>
                </a:solidFill>
                <a:effectLst/>
                <a:latin typeface="averta-regular"/>
              </a:rPr>
              <a:t>Z</a:t>
            </a:r>
            <a:r>
              <a:rPr lang="nl-NL" b="0" i="0">
                <a:solidFill>
                  <a:srgbClr val="212121"/>
                </a:solidFill>
                <a:effectLst/>
                <a:latin typeface="averta-regular"/>
              </a:rPr>
              <a:t>elfstandig </a:t>
            </a:r>
            <a:r>
              <a:rPr lang="nl-NL" b="0" i="0">
                <a:solidFill>
                  <a:srgbClr val="ED007A"/>
                </a:solidFill>
                <a:effectLst/>
                <a:latin typeface="averta-regular"/>
              </a:rPr>
              <a:t>G</a:t>
            </a:r>
            <a:r>
              <a:rPr lang="nl-NL" b="0" i="0">
                <a:solidFill>
                  <a:srgbClr val="212121"/>
                </a:solidFill>
                <a:effectLst/>
                <a:latin typeface="averta-regular"/>
              </a:rPr>
              <a:t>ymnasium</a:t>
            </a:r>
          </a:p>
          <a:p>
            <a:endParaRPr lang="nl-NL">
              <a:solidFill>
                <a:srgbClr val="212121"/>
              </a:solidFill>
              <a:latin typeface="averta-regular"/>
            </a:endParaRPr>
          </a:p>
          <a:p>
            <a:pPr marL="0" indent="0">
              <a:buNone/>
            </a:pPr>
            <a:endParaRPr lang="en-US"/>
          </a:p>
        </p:txBody>
      </p:sp>
    </p:spTree>
    <p:extLst>
      <p:ext uri="{BB962C8B-B14F-4D97-AF65-F5344CB8AC3E}">
        <p14:creationId xmlns:p14="http://schemas.microsoft.com/office/powerpoint/2010/main" val="271780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4924C-87A8-3139-7970-19F27A037825}"/>
              </a:ext>
            </a:extLst>
          </p:cNvPr>
          <p:cNvSpPr>
            <a:spLocks noGrp="1"/>
          </p:cNvSpPr>
          <p:nvPr>
            <p:ph type="title"/>
          </p:nvPr>
        </p:nvSpPr>
        <p:spPr>
          <a:xfrm>
            <a:off x="457200" y="274638"/>
            <a:ext cx="8229600" cy="1143000"/>
          </a:xfrm>
        </p:spPr>
        <p:txBody>
          <a:bodyPr anchor="ctr">
            <a:normAutofit/>
          </a:bodyPr>
          <a:lstStyle/>
          <a:p>
            <a:r>
              <a:rPr lang="nl-NL" sz="4100">
                <a:solidFill>
                  <a:srgbClr val="ED007A"/>
                </a:solidFill>
              </a:rPr>
              <a:t>HPG (</a:t>
            </a:r>
            <a:r>
              <a:rPr lang="nl-NL" sz="4100" err="1">
                <a:solidFill>
                  <a:srgbClr val="ED007A"/>
                </a:solidFill>
              </a:rPr>
              <a:t>Honours</a:t>
            </a:r>
            <a:r>
              <a:rPr lang="nl-NL" sz="4100">
                <a:solidFill>
                  <a:srgbClr val="ED007A"/>
                </a:solidFill>
              </a:rPr>
              <a:t> Programma Gymnasia)</a:t>
            </a:r>
          </a:p>
        </p:txBody>
      </p:sp>
      <p:pic>
        <p:nvPicPr>
          <p:cNvPr id="5" name="Tijdelijke aanduiding voor inhoud 4" descr="Afbeelding met Graphics, Lettertype, grafische vormgeving, logo&#10;&#10;Automatisch gegenereerde beschrijving">
            <a:extLst>
              <a:ext uri="{FF2B5EF4-FFF2-40B4-BE49-F238E27FC236}">
                <a16:creationId xmlns:a16="http://schemas.microsoft.com/office/drawing/2014/main" id="{124ABFEE-A4C2-B1B0-5BB6-BFBE1CD3894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0972" y="1713191"/>
            <a:ext cx="4038600" cy="2089975"/>
          </a:xfrm>
          <a:noFill/>
        </p:spPr>
      </p:pic>
      <p:sp>
        <p:nvSpPr>
          <p:cNvPr id="10" name="Content Placeholder 3">
            <a:extLst>
              <a:ext uri="{FF2B5EF4-FFF2-40B4-BE49-F238E27FC236}">
                <a16:creationId xmlns:a16="http://schemas.microsoft.com/office/drawing/2014/main" id="{42659E81-0EF3-3593-F2BF-182C719790BC}"/>
              </a:ext>
            </a:extLst>
          </p:cNvPr>
          <p:cNvSpPr>
            <a:spLocks noGrp="1"/>
          </p:cNvSpPr>
          <p:nvPr>
            <p:ph sz="half" idx="2"/>
          </p:nvPr>
        </p:nvSpPr>
        <p:spPr>
          <a:xfrm>
            <a:off x="551404" y="3784878"/>
            <a:ext cx="8314661" cy="2274331"/>
          </a:xfrm>
        </p:spPr>
        <p:txBody>
          <a:bodyPr>
            <a:normAutofit/>
          </a:bodyPr>
          <a:lstStyle/>
          <a:p>
            <a:pPr marL="0" indent="0">
              <a:buNone/>
            </a:pPr>
            <a:r>
              <a:rPr lang="nl-NL" sz="2200" b="0" i="0">
                <a:effectLst/>
              </a:rPr>
              <a:t>a) Een overkoepelende stichting voor de 42 zelfstandige gymnasia</a:t>
            </a:r>
          </a:p>
          <a:p>
            <a:pPr marL="0" indent="0">
              <a:buNone/>
            </a:pPr>
            <a:endParaRPr lang="nl-NL" sz="2200"/>
          </a:p>
          <a:p>
            <a:pPr marL="0" indent="0">
              <a:buNone/>
            </a:pPr>
            <a:r>
              <a:rPr lang="nl-NL" sz="2200" b="0" i="0">
                <a:effectLst/>
              </a:rPr>
              <a:t>b) De SHZG verbindt, vertegenwoordigt en inspireert de 42 gymnasia.</a:t>
            </a:r>
          </a:p>
          <a:p>
            <a:endParaRPr lang="nl-NL" sz="2200"/>
          </a:p>
          <a:p>
            <a:pPr marL="0" indent="0">
              <a:buNone/>
            </a:pPr>
            <a:r>
              <a:rPr lang="nl-NL" sz="2200" b="0" i="0">
                <a:solidFill>
                  <a:srgbClr val="ED007A"/>
                </a:solidFill>
                <a:effectLst/>
              </a:rPr>
              <a:t>c) De SHZG werkt in alle activiteiten vanuit het waarderend perspectief.</a:t>
            </a:r>
          </a:p>
          <a:p>
            <a:endParaRPr lang="en-US"/>
          </a:p>
        </p:txBody>
      </p:sp>
    </p:spTree>
    <p:extLst>
      <p:ext uri="{BB962C8B-B14F-4D97-AF65-F5344CB8AC3E}">
        <p14:creationId xmlns:p14="http://schemas.microsoft.com/office/powerpoint/2010/main" val="269444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4924C-87A8-3139-7970-19F27A037825}"/>
              </a:ext>
            </a:extLst>
          </p:cNvPr>
          <p:cNvSpPr>
            <a:spLocks noGrp="1"/>
          </p:cNvSpPr>
          <p:nvPr>
            <p:ph type="title"/>
          </p:nvPr>
        </p:nvSpPr>
        <p:spPr>
          <a:xfrm>
            <a:off x="457200" y="274638"/>
            <a:ext cx="8229600" cy="1143000"/>
          </a:xfrm>
        </p:spPr>
        <p:txBody>
          <a:bodyPr anchor="ctr">
            <a:normAutofit/>
          </a:bodyPr>
          <a:lstStyle/>
          <a:p>
            <a:r>
              <a:rPr lang="nl-NL" sz="4100">
                <a:solidFill>
                  <a:srgbClr val="ED007A"/>
                </a:solidFill>
              </a:rPr>
              <a:t>HPG (</a:t>
            </a:r>
            <a:r>
              <a:rPr lang="nl-NL" sz="4100" err="1">
                <a:solidFill>
                  <a:srgbClr val="ED007A"/>
                </a:solidFill>
              </a:rPr>
              <a:t>Honours</a:t>
            </a:r>
            <a:r>
              <a:rPr lang="nl-NL" sz="4100">
                <a:solidFill>
                  <a:srgbClr val="ED007A"/>
                </a:solidFill>
              </a:rPr>
              <a:t> Programma Gymnasia)</a:t>
            </a:r>
          </a:p>
        </p:txBody>
      </p:sp>
      <p:sp>
        <p:nvSpPr>
          <p:cNvPr id="10" name="Content Placeholder 3">
            <a:extLst>
              <a:ext uri="{FF2B5EF4-FFF2-40B4-BE49-F238E27FC236}">
                <a16:creationId xmlns:a16="http://schemas.microsoft.com/office/drawing/2014/main" id="{42659E81-0EF3-3593-F2BF-182C719790BC}"/>
              </a:ext>
            </a:extLst>
          </p:cNvPr>
          <p:cNvSpPr>
            <a:spLocks noGrp="1"/>
          </p:cNvSpPr>
          <p:nvPr>
            <p:ph sz="half" idx="2"/>
          </p:nvPr>
        </p:nvSpPr>
        <p:spPr>
          <a:xfrm>
            <a:off x="717610" y="3254133"/>
            <a:ext cx="3056948" cy="2872030"/>
          </a:xfrm>
        </p:spPr>
        <p:txBody>
          <a:bodyPr>
            <a:normAutofit/>
          </a:bodyPr>
          <a:lstStyle/>
          <a:p>
            <a:pPr marL="0" indent="0">
              <a:buNone/>
            </a:pPr>
            <a:endParaRPr lang="nl-NL" sz="2700" b="0" i="0">
              <a:effectLst/>
            </a:endParaRPr>
          </a:p>
          <a:p>
            <a:pPr marL="0" indent="0">
              <a:buNone/>
            </a:pPr>
            <a:r>
              <a:rPr lang="nl-NL" sz="2700" b="0" i="0">
                <a:effectLst/>
              </a:rPr>
              <a:t>31 Gymnasia</a:t>
            </a:r>
            <a:endParaRPr lang="en-US"/>
          </a:p>
        </p:txBody>
      </p:sp>
      <p:pic>
        <p:nvPicPr>
          <p:cNvPr id="3" name="Afbeelding 2">
            <a:extLst>
              <a:ext uri="{FF2B5EF4-FFF2-40B4-BE49-F238E27FC236}">
                <a16:creationId xmlns:a16="http://schemas.microsoft.com/office/drawing/2014/main" id="{703403CF-84D2-FB07-BB99-A9CB4E26A7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73561" y="1411046"/>
            <a:ext cx="5052829" cy="4617613"/>
          </a:xfrm>
          <a:prstGeom prst="rect">
            <a:avLst/>
          </a:prstGeom>
        </p:spPr>
      </p:pic>
      <p:pic>
        <p:nvPicPr>
          <p:cNvPr id="5" name="Tijdelijke aanduiding voor inhoud 4">
            <a:extLst>
              <a:ext uri="{FF2B5EF4-FFF2-40B4-BE49-F238E27FC236}">
                <a16:creationId xmlns:a16="http://schemas.microsoft.com/office/drawing/2014/main" id="{124ABFEE-A4C2-B1B0-5BB6-BFBE1CD3894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799906" y="1520774"/>
            <a:ext cx="4038600" cy="2089975"/>
          </a:xfrm>
          <a:noFill/>
        </p:spPr>
      </p:pic>
    </p:spTree>
    <p:extLst>
      <p:ext uri="{BB962C8B-B14F-4D97-AF65-F5344CB8AC3E}">
        <p14:creationId xmlns:p14="http://schemas.microsoft.com/office/powerpoint/2010/main" val="365645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4924C-87A8-3139-7970-19F27A037825}"/>
              </a:ext>
            </a:extLst>
          </p:cNvPr>
          <p:cNvSpPr>
            <a:spLocks noGrp="1"/>
          </p:cNvSpPr>
          <p:nvPr>
            <p:ph type="title"/>
          </p:nvPr>
        </p:nvSpPr>
        <p:spPr>
          <a:xfrm>
            <a:off x="457200" y="274638"/>
            <a:ext cx="8229600" cy="1143000"/>
          </a:xfrm>
        </p:spPr>
        <p:txBody>
          <a:bodyPr anchor="ctr">
            <a:normAutofit/>
          </a:bodyPr>
          <a:lstStyle/>
          <a:p>
            <a:r>
              <a:rPr lang="nl-NL" sz="4100">
                <a:solidFill>
                  <a:srgbClr val="ED007A"/>
                </a:solidFill>
              </a:rPr>
              <a:t>HPG (</a:t>
            </a:r>
            <a:r>
              <a:rPr lang="nl-NL" sz="4100" err="1">
                <a:solidFill>
                  <a:srgbClr val="ED007A"/>
                </a:solidFill>
              </a:rPr>
              <a:t>Honours</a:t>
            </a:r>
            <a:r>
              <a:rPr lang="nl-NL" sz="4100">
                <a:solidFill>
                  <a:srgbClr val="ED007A"/>
                </a:solidFill>
              </a:rPr>
              <a:t> Programma Gymnasia)</a:t>
            </a:r>
          </a:p>
        </p:txBody>
      </p:sp>
      <p:pic>
        <p:nvPicPr>
          <p:cNvPr id="5" name="Tijdelijke aanduiding voor inhoud 4">
            <a:extLst>
              <a:ext uri="{FF2B5EF4-FFF2-40B4-BE49-F238E27FC236}">
                <a16:creationId xmlns:a16="http://schemas.microsoft.com/office/drawing/2014/main" id="{124ABFEE-A4C2-B1B0-5BB6-BFBE1CD3894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351654" y="1533926"/>
            <a:ext cx="4038600" cy="2089975"/>
          </a:xfrm>
          <a:noFill/>
        </p:spPr>
      </p:pic>
      <p:sp>
        <p:nvSpPr>
          <p:cNvPr id="10" name="Content Placeholder 3">
            <a:extLst>
              <a:ext uri="{FF2B5EF4-FFF2-40B4-BE49-F238E27FC236}">
                <a16:creationId xmlns:a16="http://schemas.microsoft.com/office/drawing/2014/main" id="{42659E81-0EF3-3593-F2BF-182C719790BC}"/>
              </a:ext>
            </a:extLst>
          </p:cNvPr>
          <p:cNvSpPr>
            <a:spLocks noGrp="1"/>
          </p:cNvSpPr>
          <p:nvPr>
            <p:ph sz="half" idx="2"/>
          </p:nvPr>
        </p:nvSpPr>
        <p:spPr>
          <a:xfrm>
            <a:off x="457199" y="3540642"/>
            <a:ext cx="8598023" cy="2585521"/>
          </a:xfrm>
        </p:spPr>
        <p:txBody>
          <a:bodyPr>
            <a:normAutofit/>
          </a:bodyPr>
          <a:lstStyle/>
          <a:p>
            <a:endParaRPr lang="nl-NL">
              <a:solidFill>
                <a:srgbClr val="212121"/>
              </a:solidFill>
              <a:latin typeface="averta-regular"/>
            </a:endParaRPr>
          </a:p>
          <a:p>
            <a:pPr marL="0" indent="0">
              <a:buNone/>
            </a:pPr>
            <a:r>
              <a:rPr lang="nl-NL" sz="2700" b="0" i="0">
                <a:effectLst/>
              </a:rPr>
              <a:t>Vrijheid om je talenten en vaardigheden te ontwikkelen </a:t>
            </a:r>
          </a:p>
          <a:p>
            <a:endParaRPr lang="en-US"/>
          </a:p>
        </p:txBody>
      </p:sp>
    </p:spTree>
    <p:extLst>
      <p:ext uri="{BB962C8B-B14F-4D97-AF65-F5344CB8AC3E}">
        <p14:creationId xmlns:p14="http://schemas.microsoft.com/office/powerpoint/2010/main" val="55194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4924C-87A8-3139-7970-19F27A037825}"/>
              </a:ext>
            </a:extLst>
          </p:cNvPr>
          <p:cNvSpPr>
            <a:spLocks noGrp="1"/>
          </p:cNvSpPr>
          <p:nvPr>
            <p:ph type="title"/>
          </p:nvPr>
        </p:nvSpPr>
        <p:spPr>
          <a:xfrm>
            <a:off x="457200" y="274638"/>
            <a:ext cx="8229600" cy="1143000"/>
          </a:xfrm>
        </p:spPr>
        <p:txBody>
          <a:bodyPr anchor="ctr">
            <a:normAutofit/>
          </a:bodyPr>
          <a:lstStyle/>
          <a:p>
            <a:r>
              <a:rPr lang="nl-NL" sz="4100">
                <a:solidFill>
                  <a:srgbClr val="ED007A"/>
                </a:solidFill>
              </a:rPr>
              <a:t>HPG (</a:t>
            </a:r>
            <a:r>
              <a:rPr lang="nl-NL" sz="4100" err="1">
                <a:solidFill>
                  <a:srgbClr val="ED007A"/>
                </a:solidFill>
              </a:rPr>
              <a:t>Honours</a:t>
            </a:r>
            <a:r>
              <a:rPr lang="nl-NL" sz="4100">
                <a:solidFill>
                  <a:srgbClr val="ED007A"/>
                </a:solidFill>
              </a:rPr>
              <a:t> Programma Gymnasia)</a:t>
            </a:r>
          </a:p>
        </p:txBody>
      </p:sp>
      <p:sp>
        <p:nvSpPr>
          <p:cNvPr id="10" name="Content Placeholder 3">
            <a:extLst>
              <a:ext uri="{FF2B5EF4-FFF2-40B4-BE49-F238E27FC236}">
                <a16:creationId xmlns:a16="http://schemas.microsoft.com/office/drawing/2014/main" id="{42659E81-0EF3-3593-F2BF-182C719790BC}"/>
              </a:ext>
            </a:extLst>
          </p:cNvPr>
          <p:cNvSpPr>
            <a:spLocks noGrp="1"/>
          </p:cNvSpPr>
          <p:nvPr>
            <p:ph sz="half" idx="2"/>
          </p:nvPr>
        </p:nvSpPr>
        <p:spPr>
          <a:xfrm>
            <a:off x="457200" y="1413067"/>
            <a:ext cx="8048846" cy="4509268"/>
          </a:xfrm>
        </p:spPr>
        <p:txBody>
          <a:bodyPr>
            <a:noAutofit/>
          </a:bodyPr>
          <a:lstStyle/>
          <a:p>
            <a:r>
              <a:rPr lang="nl-NL" sz="2400" b="0" i="0">
                <a:effectLst/>
                <a:latin typeface="+mn-lt"/>
              </a:rPr>
              <a:t>Je krijgt alle </a:t>
            </a:r>
            <a:r>
              <a:rPr lang="nl-NL" sz="2400" b="0" i="0">
                <a:solidFill>
                  <a:srgbClr val="ED007A"/>
                </a:solidFill>
                <a:effectLst/>
                <a:latin typeface="+mn-lt"/>
              </a:rPr>
              <a:t>vrijheid</a:t>
            </a:r>
            <a:r>
              <a:rPr lang="nl-NL" sz="2400" b="0" i="0">
                <a:effectLst/>
                <a:latin typeface="+mn-lt"/>
              </a:rPr>
              <a:t> om je te verdiepen in een onderwerp dat je zelf kiest, dat aansluit bij je </a:t>
            </a:r>
            <a:r>
              <a:rPr lang="nl-NL" sz="2400" b="0" i="0">
                <a:solidFill>
                  <a:srgbClr val="ED007A"/>
                </a:solidFill>
                <a:effectLst/>
                <a:latin typeface="+mn-lt"/>
              </a:rPr>
              <a:t>passie en interesse</a:t>
            </a:r>
            <a:r>
              <a:rPr lang="nl-NL" sz="2400" b="0" i="0">
                <a:effectLst/>
                <a:latin typeface="+mn-lt"/>
              </a:rPr>
              <a:t>.</a:t>
            </a:r>
          </a:p>
          <a:p>
            <a:endParaRPr lang="nl-NL" sz="2400" b="0" i="0">
              <a:effectLst/>
              <a:latin typeface="+mn-lt"/>
            </a:endParaRPr>
          </a:p>
          <a:p>
            <a:r>
              <a:rPr lang="nl-NL" sz="2400" b="0" i="0">
                <a:solidFill>
                  <a:srgbClr val="ED007A"/>
                </a:solidFill>
                <a:effectLst/>
                <a:latin typeface="+mn-lt"/>
              </a:rPr>
              <a:t>Jij bent in </a:t>
            </a:r>
            <a:r>
              <a:rPr lang="nl-NL" sz="2400" b="0" i="0" err="1">
                <a:solidFill>
                  <a:srgbClr val="ED007A"/>
                </a:solidFill>
                <a:effectLst/>
                <a:latin typeface="+mn-lt"/>
              </a:rPr>
              <a:t>the</a:t>
            </a:r>
            <a:r>
              <a:rPr lang="nl-NL" sz="2400" b="0" i="0">
                <a:solidFill>
                  <a:srgbClr val="ED007A"/>
                </a:solidFill>
                <a:effectLst/>
                <a:latin typeface="+mn-lt"/>
              </a:rPr>
              <a:t> lead</a:t>
            </a:r>
            <a:r>
              <a:rPr lang="nl-NL" sz="2400" b="0" i="0">
                <a:effectLst/>
                <a:latin typeface="+mn-lt"/>
              </a:rPr>
              <a:t>, met begeleiding van een docent hier op school. (</a:t>
            </a:r>
            <a:r>
              <a:rPr lang="nl-NL" sz="2400" b="0" i="0" err="1">
                <a:effectLst/>
                <a:latin typeface="+mn-lt"/>
              </a:rPr>
              <a:t>C.Pruis</a:t>
            </a:r>
            <a:r>
              <a:rPr lang="nl-NL" sz="2400" b="0" i="0">
                <a:effectLst/>
                <a:latin typeface="+mn-lt"/>
              </a:rPr>
              <a:t> en </a:t>
            </a:r>
            <a:r>
              <a:rPr lang="nl-NL" sz="2400" b="0" i="0" err="1">
                <a:effectLst/>
                <a:latin typeface="+mn-lt"/>
              </a:rPr>
              <a:t>L.</a:t>
            </a:r>
            <a:r>
              <a:rPr lang="nl-NL" sz="2400" err="1">
                <a:latin typeface="+mn-lt"/>
              </a:rPr>
              <a:t>G</a:t>
            </a:r>
            <a:r>
              <a:rPr lang="nl-NL" sz="2400" b="0" i="0" err="1">
                <a:effectLst/>
                <a:latin typeface="+mn-lt"/>
              </a:rPr>
              <a:t>aastra</a:t>
            </a:r>
            <a:r>
              <a:rPr lang="nl-NL" sz="2400" b="0" i="0">
                <a:effectLst/>
                <a:latin typeface="+mn-lt"/>
              </a:rPr>
              <a:t>)</a:t>
            </a:r>
          </a:p>
          <a:p>
            <a:endParaRPr lang="nl-NL" sz="2400" b="0" i="0">
              <a:effectLst/>
              <a:latin typeface="+mn-lt"/>
            </a:endParaRPr>
          </a:p>
          <a:p>
            <a:r>
              <a:rPr lang="nl-NL" sz="2400" b="0" i="0">
                <a:effectLst/>
                <a:latin typeface="+mn-lt"/>
              </a:rPr>
              <a:t>Het gaat om je talenten ontdekken en ontwikkelen, persoonlijke groei en werken aan </a:t>
            </a:r>
            <a:r>
              <a:rPr lang="nl-NL" sz="2400" b="0" i="0">
                <a:solidFill>
                  <a:srgbClr val="ED007A"/>
                </a:solidFill>
                <a:effectLst/>
                <a:latin typeface="+mn-lt"/>
              </a:rPr>
              <a:t>competenties. </a:t>
            </a:r>
          </a:p>
          <a:p>
            <a:endParaRPr lang="nl-NL" sz="2400" b="0" i="0">
              <a:solidFill>
                <a:srgbClr val="ED007A"/>
              </a:solidFill>
              <a:effectLst/>
              <a:latin typeface="+mn-lt"/>
            </a:endParaRPr>
          </a:p>
          <a:p>
            <a:r>
              <a:rPr lang="nl-NL" sz="2400" b="0" i="0">
                <a:effectLst/>
                <a:latin typeface="+mn-lt"/>
              </a:rPr>
              <a:t>Je gaat dus niet alleen inhoudelijk de diepte in op het door jou gekozen onderwerp, maar het draait óók om </a:t>
            </a:r>
            <a:r>
              <a:rPr lang="nl-NL" sz="2400" b="0" i="0">
                <a:solidFill>
                  <a:srgbClr val="ED007A"/>
                </a:solidFill>
                <a:effectLst/>
                <a:latin typeface="+mn-lt"/>
              </a:rPr>
              <a:t>hoe je bent gegroeid in 2,5 jaar </a:t>
            </a:r>
            <a:r>
              <a:rPr lang="nl-NL" sz="2400" b="0" i="0">
                <a:effectLst/>
                <a:latin typeface="+mn-lt"/>
              </a:rPr>
              <a:t>dat je aan je HPG hebt gewerkt.</a:t>
            </a:r>
          </a:p>
        </p:txBody>
      </p:sp>
    </p:spTree>
    <p:extLst>
      <p:ext uri="{BB962C8B-B14F-4D97-AF65-F5344CB8AC3E}">
        <p14:creationId xmlns:p14="http://schemas.microsoft.com/office/powerpoint/2010/main" val="233213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4924C-87A8-3139-7970-19F27A037825}"/>
              </a:ext>
            </a:extLst>
          </p:cNvPr>
          <p:cNvSpPr>
            <a:spLocks noGrp="1"/>
          </p:cNvSpPr>
          <p:nvPr>
            <p:ph type="title"/>
          </p:nvPr>
        </p:nvSpPr>
        <p:spPr>
          <a:xfrm>
            <a:off x="457200" y="274638"/>
            <a:ext cx="8229600" cy="1143000"/>
          </a:xfrm>
        </p:spPr>
        <p:txBody>
          <a:bodyPr anchor="ctr">
            <a:normAutofit/>
          </a:bodyPr>
          <a:lstStyle/>
          <a:p>
            <a:r>
              <a:rPr lang="nl-NL" sz="4100">
                <a:solidFill>
                  <a:srgbClr val="ED007A"/>
                </a:solidFill>
              </a:rPr>
              <a:t>HPG (</a:t>
            </a:r>
            <a:r>
              <a:rPr lang="nl-NL" sz="4100" err="1">
                <a:solidFill>
                  <a:srgbClr val="ED007A"/>
                </a:solidFill>
              </a:rPr>
              <a:t>Honours</a:t>
            </a:r>
            <a:r>
              <a:rPr lang="nl-NL" sz="4100">
                <a:solidFill>
                  <a:srgbClr val="ED007A"/>
                </a:solidFill>
              </a:rPr>
              <a:t> Programma Gymnasia)</a:t>
            </a:r>
          </a:p>
        </p:txBody>
      </p:sp>
      <p:sp>
        <p:nvSpPr>
          <p:cNvPr id="10" name="Content Placeholder 3">
            <a:extLst>
              <a:ext uri="{FF2B5EF4-FFF2-40B4-BE49-F238E27FC236}">
                <a16:creationId xmlns:a16="http://schemas.microsoft.com/office/drawing/2014/main" id="{42659E81-0EF3-3593-F2BF-182C719790BC}"/>
              </a:ext>
            </a:extLst>
          </p:cNvPr>
          <p:cNvSpPr>
            <a:spLocks noGrp="1"/>
          </p:cNvSpPr>
          <p:nvPr>
            <p:ph sz="half" idx="2"/>
          </p:nvPr>
        </p:nvSpPr>
        <p:spPr>
          <a:xfrm>
            <a:off x="228600" y="1714819"/>
            <a:ext cx="8917526" cy="4207516"/>
          </a:xfrm>
        </p:spPr>
        <p:txBody>
          <a:bodyPr vert="horz" lIns="91440" tIns="45720" rIns="91440" bIns="45720" rtlCol="0" anchor="t">
            <a:noAutofit/>
          </a:bodyPr>
          <a:lstStyle/>
          <a:p>
            <a:r>
              <a:rPr lang="nl-NL" sz="2400" b="0" i="0">
                <a:effectLst/>
              </a:rPr>
              <a:t>De </a:t>
            </a:r>
            <a:r>
              <a:rPr lang="nl-NL" sz="2400" b="0" i="0">
                <a:solidFill>
                  <a:srgbClr val="ED007A"/>
                </a:solidFill>
                <a:effectLst/>
              </a:rPr>
              <a:t>vorm</a:t>
            </a:r>
            <a:r>
              <a:rPr lang="nl-NL" sz="2400" b="0" i="0">
                <a:effectLst/>
              </a:rPr>
              <a:t> van je project kies je zelf. </a:t>
            </a:r>
          </a:p>
          <a:p>
            <a:pPr marL="0" indent="0">
              <a:buNone/>
            </a:pPr>
            <a:r>
              <a:rPr lang="nl-NL" sz="2400"/>
              <a:t>    </a:t>
            </a:r>
            <a:r>
              <a:rPr lang="nl-NL" sz="2400" b="0" i="0">
                <a:effectLst/>
              </a:rPr>
              <a:t>(presentatie, opera, les, boek, onderzoek, webshop).</a:t>
            </a:r>
            <a:endParaRPr lang="nl-NL" sz="2400" b="0" i="0">
              <a:effectLst/>
              <a:ea typeface="Calibri"/>
              <a:cs typeface="Calibri"/>
            </a:endParaRPr>
          </a:p>
          <a:p>
            <a:endParaRPr lang="nl-NL" sz="2400" b="0" i="0">
              <a:effectLst/>
            </a:endParaRPr>
          </a:p>
          <a:p>
            <a:r>
              <a:rPr lang="nl-NL" sz="2400" b="0" i="0">
                <a:effectLst/>
              </a:rPr>
              <a:t>Het HPG is meer gericht op het</a:t>
            </a:r>
            <a:r>
              <a:rPr lang="nl-NL" sz="2400" b="0" i="0">
                <a:solidFill>
                  <a:srgbClr val="ED007A"/>
                </a:solidFill>
                <a:effectLst/>
              </a:rPr>
              <a:t> proces </a:t>
            </a:r>
            <a:r>
              <a:rPr lang="nl-NL" sz="2400" b="0" i="0">
                <a:effectLst/>
              </a:rPr>
              <a:t>dan op het resultaat, hoe mooi dat resultaat ook kan </a:t>
            </a:r>
            <a:r>
              <a:rPr lang="nl-NL" sz="2400"/>
              <a:t>zijn.</a:t>
            </a:r>
            <a:endParaRPr lang="nl-NL" sz="2400" b="0" i="0">
              <a:effectLst/>
              <a:ea typeface="Calibri"/>
              <a:cs typeface="Calibri"/>
            </a:endParaRPr>
          </a:p>
          <a:p>
            <a:endParaRPr lang="nl-NL" sz="2400" b="0" i="0">
              <a:effectLst/>
            </a:endParaRPr>
          </a:p>
          <a:p>
            <a:r>
              <a:rPr lang="nl-NL" sz="2400" b="0" i="0">
                <a:effectLst/>
              </a:rPr>
              <a:t>Met je project maak je ook een </a:t>
            </a:r>
            <a:r>
              <a:rPr lang="nl-NL" sz="2400" b="0" i="0">
                <a:solidFill>
                  <a:srgbClr val="ED007A"/>
                </a:solidFill>
                <a:effectLst/>
              </a:rPr>
              <a:t>verbinding met de buitenwereld</a:t>
            </a:r>
            <a:r>
              <a:rPr lang="nl-NL" sz="2400" b="0" i="0">
                <a:effectLst/>
              </a:rPr>
              <a:t>. </a:t>
            </a:r>
            <a:endParaRPr lang="nl-NL" sz="2400" b="0" i="0">
              <a:effectLst/>
              <a:ea typeface="Calibri"/>
              <a:cs typeface="Calibri"/>
            </a:endParaRPr>
          </a:p>
          <a:p>
            <a:endParaRPr lang="nl-NL" sz="2400"/>
          </a:p>
          <a:p>
            <a:r>
              <a:rPr lang="nl-NL" sz="2400" b="0" i="0">
                <a:effectLst/>
              </a:rPr>
              <a:t>Begin klas 4, in klas 6 sluit je het HPG af met een portfolio en een </a:t>
            </a:r>
            <a:r>
              <a:rPr lang="nl-NL" sz="2400" b="0" i="0" err="1">
                <a:effectLst/>
              </a:rPr>
              <a:t>honoursgesprek</a:t>
            </a:r>
            <a:r>
              <a:rPr lang="nl-NL" sz="2400" b="0" i="0">
                <a:effectLst/>
              </a:rPr>
              <a:t> met 2 docenten van andere scholen. Als je slaagt krijg je een </a:t>
            </a:r>
            <a:r>
              <a:rPr lang="nl-NL" sz="2400" b="0" i="0">
                <a:solidFill>
                  <a:srgbClr val="ED007A"/>
                </a:solidFill>
                <a:effectLst/>
              </a:rPr>
              <a:t>certificaat</a:t>
            </a:r>
            <a:r>
              <a:rPr lang="nl-NL" sz="2400" b="0" i="0">
                <a:effectLst/>
              </a:rPr>
              <a:t>.</a:t>
            </a:r>
            <a:endParaRPr lang="nl-NL" sz="2400" b="0" i="0">
              <a:effectLst/>
              <a:ea typeface="Calibri"/>
              <a:cs typeface="Calibri"/>
            </a:endParaRPr>
          </a:p>
        </p:txBody>
      </p:sp>
    </p:spTree>
    <p:extLst>
      <p:ext uri="{BB962C8B-B14F-4D97-AF65-F5344CB8AC3E}">
        <p14:creationId xmlns:p14="http://schemas.microsoft.com/office/powerpoint/2010/main" val="45433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4924C-87A8-3139-7970-19F27A037825}"/>
              </a:ext>
            </a:extLst>
          </p:cNvPr>
          <p:cNvSpPr>
            <a:spLocks noGrp="1"/>
          </p:cNvSpPr>
          <p:nvPr>
            <p:ph type="title"/>
          </p:nvPr>
        </p:nvSpPr>
        <p:spPr>
          <a:xfrm>
            <a:off x="457200" y="274638"/>
            <a:ext cx="8229600" cy="1143000"/>
          </a:xfrm>
        </p:spPr>
        <p:txBody>
          <a:bodyPr anchor="ctr">
            <a:normAutofit/>
          </a:bodyPr>
          <a:lstStyle/>
          <a:p>
            <a:r>
              <a:rPr lang="nl-NL" sz="4100">
                <a:solidFill>
                  <a:srgbClr val="ED007A"/>
                </a:solidFill>
              </a:rPr>
              <a:t>HPG (</a:t>
            </a:r>
            <a:r>
              <a:rPr lang="nl-NL" sz="4100" err="1">
                <a:solidFill>
                  <a:srgbClr val="ED007A"/>
                </a:solidFill>
              </a:rPr>
              <a:t>Honours</a:t>
            </a:r>
            <a:r>
              <a:rPr lang="nl-NL" sz="4100">
                <a:solidFill>
                  <a:srgbClr val="ED007A"/>
                </a:solidFill>
              </a:rPr>
              <a:t> Programma Gymnasia)</a:t>
            </a:r>
          </a:p>
        </p:txBody>
      </p:sp>
      <p:sp>
        <p:nvSpPr>
          <p:cNvPr id="10" name="Content Placeholder 3">
            <a:extLst>
              <a:ext uri="{FF2B5EF4-FFF2-40B4-BE49-F238E27FC236}">
                <a16:creationId xmlns:a16="http://schemas.microsoft.com/office/drawing/2014/main" id="{42659E81-0EF3-3593-F2BF-182C719790BC}"/>
              </a:ext>
            </a:extLst>
          </p:cNvPr>
          <p:cNvSpPr>
            <a:spLocks noGrp="1"/>
          </p:cNvSpPr>
          <p:nvPr>
            <p:ph sz="half" idx="2"/>
          </p:nvPr>
        </p:nvSpPr>
        <p:spPr>
          <a:xfrm>
            <a:off x="457200" y="1787971"/>
            <a:ext cx="8048846" cy="4134364"/>
          </a:xfrm>
        </p:spPr>
        <p:txBody>
          <a:bodyPr>
            <a:noAutofit/>
          </a:bodyPr>
          <a:lstStyle/>
          <a:p>
            <a:pPr algn="l">
              <a:buFont typeface="Arial" panose="020B0604020202020204" pitchFamily="34" charset="0"/>
              <a:buChar char="•"/>
            </a:pPr>
            <a:r>
              <a:rPr lang="nl-NL" sz="2400"/>
              <a:t>H</a:t>
            </a:r>
            <a:r>
              <a:rPr lang="nl-NL" sz="2400" b="0" i="0">
                <a:effectLst/>
              </a:rPr>
              <a:t>et portfolio draait om persoonlijke </a:t>
            </a:r>
            <a:r>
              <a:rPr lang="nl-NL" sz="2400" b="0" i="0">
                <a:solidFill>
                  <a:srgbClr val="ED007A"/>
                </a:solidFill>
                <a:effectLst/>
              </a:rPr>
              <a:t>groei en competenties</a:t>
            </a:r>
          </a:p>
          <a:p>
            <a:pPr algn="l">
              <a:buFont typeface="Arial" panose="020B0604020202020204" pitchFamily="34" charset="0"/>
              <a:buChar char="•"/>
            </a:pPr>
            <a:endParaRPr lang="nl-NL" sz="2400" b="0" i="0">
              <a:effectLst/>
            </a:endParaRPr>
          </a:p>
          <a:p>
            <a:pPr algn="l">
              <a:buFont typeface="Arial" panose="020B0604020202020204" pitchFamily="34" charset="0"/>
              <a:buChar char="•"/>
            </a:pPr>
            <a:r>
              <a:rPr lang="nl-NL" sz="2400" b="0" i="0">
                <a:solidFill>
                  <a:srgbClr val="ED007A"/>
                </a:solidFill>
                <a:effectLst/>
              </a:rPr>
              <a:t>Toegangseisen</a:t>
            </a:r>
            <a:r>
              <a:rPr lang="nl-NL" sz="2400" b="0" i="0">
                <a:effectLst/>
              </a:rPr>
              <a:t> bestaan uit een motivatiegesprek en of -brief </a:t>
            </a:r>
          </a:p>
          <a:p>
            <a:pPr algn="l">
              <a:buFont typeface="Arial" panose="020B0604020202020204" pitchFamily="34" charset="0"/>
              <a:buChar char="•"/>
            </a:pPr>
            <a:endParaRPr lang="nl-NL" sz="2400"/>
          </a:p>
          <a:p>
            <a:pPr algn="l">
              <a:buFont typeface="Arial" panose="020B0604020202020204" pitchFamily="34" charset="0"/>
              <a:buChar char="•"/>
            </a:pPr>
            <a:r>
              <a:rPr lang="nl-NL" sz="2400"/>
              <a:t>Elk jaar is er een </a:t>
            </a:r>
            <a:r>
              <a:rPr lang="nl-NL" sz="2400" b="0" i="0" err="1">
                <a:effectLst/>
              </a:rPr>
              <a:t>leerlingendag</a:t>
            </a:r>
            <a:r>
              <a:rPr lang="nl-NL" sz="2400" b="0" i="0">
                <a:effectLst/>
              </a:rPr>
              <a:t> en zijn er meerdere (online) bijeenkomsten. Je kunt dan vragen stellen, inspiratie opdoen en met andere </a:t>
            </a:r>
            <a:r>
              <a:rPr lang="nl-NL" sz="2400" b="0" i="0" err="1">
                <a:effectLst/>
              </a:rPr>
              <a:t>HPG’ers</a:t>
            </a:r>
            <a:r>
              <a:rPr lang="nl-NL" sz="2400" b="0" i="0">
                <a:effectLst/>
              </a:rPr>
              <a:t> </a:t>
            </a:r>
            <a:r>
              <a:rPr lang="nl-NL" sz="2400" b="0" i="0">
                <a:solidFill>
                  <a:srgbClr val="ED007A"/>
                </a:solidFill>
                <a:effectLst/>
              </a:rPr>
              <a:t>ervaringen en kennis uitwisselen</a:t>
            </a:r>
          </a:p>
        </p:txBody>
      </p:sp>
    </p:spTree>
    <p:extLst>
      <p:ext uri="{BB962C8B-B14F-4D97-AF65-F5344CB8AC3E}">
        <p14:creationId xmlns:p14="http://schemas.microsoft.com/office/powerpoint/2010/main" val="291222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4924C-87A8-3139-7970-19F27A037825}"/>
              </a:ext>
            </a:extLst>
          </p:cNvPr>
          <p:cNvSpPr>
            <a:spLocks noGrp="1"/>
          </p:cNvSpPr>
          <p:nvPr>
            <p:ph type="title"/>
          </p:nvPr>
        </p:nvSpPr>
        <p:spPr>
          <a:xfrm>
            <a:off x="457200" y="274638"/>
            <a:ext cx="8229600" cy="1143000"/>
          </a:xfrm>
        </p:spPr>
        <p:txBody>
          <a:bodyPr anchor="ctr">
            <a:normAutofit/>
          </a:bodyPr>
          <a:lstStyle/>
          <a:p>
            <a:r>
              <a:rPr lang="nl-NL" sz="4100">
                <a:solidFill>
                  <a:srgbClr val="ED007A"/>
                </a:solidFill>
              </a:rPr>
              <a:t>HPG (</a:t>
            </a:r>
            <a:r>
              <a:rPr lang="nl-NL" sz="4100" err="1">
                <a:solidFill>
                  <a:srgbClr val="ED007A"/>
                </a:solidFill>
              </a:rPr>
              <a:t>Honours</a:t>
            </a:r>
            <a:r>
              <a:rPr lang="nl-NL" sz="4100">
                <a:solidFill>
                  <a:srgbClr val="ED007A"/>
                </a:solidFill>
              </a:rPr>
              <a:t> Programma Gymnasia)</a:t>
            </a:r>
          </a:p>
        </p:txBody>
      </p:sp>
      <p:sp>
        <p:nvSpPr>
          <p:cNvPr id="10" name="Content Placeholder 3">
            <a:extLst>
              <a:ext uri="{FF2B5EF4-FFF2-40B4-BE49-F238E27FC236}">
                <a16:creationId xmlns:a16="http://schemas.microsoft.com/office/drawing/2014/main" id="{42659E81-0EF3-3593-F2BF-182C719790BC}"/>
              </a:ext>
            </a:extLst>
          </p:cNvPr>
          <p:cNvSpPr>
            <a:spLocks noGrp="1"/>
          </p:cNvSpPr>
          <p:nvPr>
            <p:ph sz="half" idx="2"/>
          </p:nvPr>
        </p:nvSpPr>
        <p:spPr>
          <a:xfrm>
            <a:off x="457200" y="1275907"/>
            <a:ext cx="8048846" cy="4646428"/>
          </a:xfrm>
        </p:spPr>
        <p:txBody>
          <a:bodyPr vert="horz" lIns="91440" tIns="45720" rIns="91440" bIns="45720" rtlCol="0" anchor="t">
            <a:noAutofit/>
          </a:bodyPr>
          <a:lstStyle/>
          <a:p>
            <a:pPr algn="l">
              <a:buFont typeface="Arial" panose="020B0604020202020204" pitchFamily="34" charset="0"/>
              <a:buChar char="•"/>
            </a:pPr>
            <a:endParaRPr lang="nl-NL" sz="2400" b="0" i="0">
              <a:solidFill>
                <a:srgbClr val="ED007A"/>
              </a:solidFill>
              <a:effectLst/>
            </a:endParaRPr>
          </a:p>
          <a:p>
            <a:pPr marL="0" indent="0" algn="ctr">
              <a:buNone/>
            </a:pPr>
            <a:r>
              <a:rPr lang="nl-NL" sz="2400"/>
              <a:t> Voor meer informatie : </a:t>
            </a:r>
            <a:endParaRPr lang="nl-NL" sz="2400">
              <a:ea typeface="Calibri"/>
              <a:cs typeface="Calibri"/>
            </a:endParaRPr>
          </a:p>
          <a:p>
            <a:pPr marL="0" indent="0" algn="ctr">
              <a:buNone/>
            </a:pPr>
            <a:endParaRPr lang="nl-NL" sz="2400"/>
          </a:p>
          <a:p>
            <a:pPr marL="0" indent="0" algn="ctr">
              <a:buNone/>
            </a:pPr>
            <a:r>
              <a:rPr lang="nl-NL" sz="2400"/>
              <a:t>Bezoek de website: </a:t>
            </a:r>
            <a:r>
              <a:rPr lang="nl-NL" sz="2400">
                <a:solidFill>
                  <a:srgbClr val="ED007A"/>
                </a:solidFill>
              </a:rPr>
              <a:t>hpg.gymnasia.nl</a:t>
            </a:r>
            <a:endParaRPr lang="nl-NL" sz="2400">
              <a:solidFill>
                <a:srgbClr val="ED007A"/>
              </a:solidFill>
              <a:ea typeface="Calibri"/>
              <a:cs typeface="Calibri"/>
            </a:endParaRPr>
          </a:p>
          <a:p>
            <a:pPr marL="0" indent="0" algn="ctr">
              <a:buNone/>
            </a:pPr>
            <a:r>
              <a:rPr lang="nl-NL" sz="2400"/>
              <a:t>of</a:t>
            </a:r>
            <a:endParaRPr lang="nl-NL" sz="2400">
              <a:ea typeface="Calibri"/>
              <a:cs typeface="Calibri"/>
            </a:endParaRPr>
          </a:p>
          <a:p>
            <a:pPr marL="0" indent="0" algn="ctr">
              <a:buNone/>
            </a:pPr>
            <a:r>
              <a:rPr lang="nl-NL" sz="2400"/>
              <a:t>Mail: </a:t>
            </a:r>
            <a:r>
              <a:rPr lang="nl-NL" sz="2400">
                <a:solidFill>
                  <a:srgbClr val="ED007A"/>
                </a:solidFill>
                <a:hlinkClick r:id="rId2">
                  <a:extLst>
                    <a:ext uri="{A12FA001-AC4F-418D-AE19-62706E023703}">
                      <ahyp:hlinkClr xmlns:ahyp="http://schemas.microsoft.com/office/drawing/2018/hyperlinkcolor" val="tx"/>
                    </a:ext>
                  </a:extLst>
                </a:hlinkClick>
              </a:rPr>
              <a:t>c.pruis@ooz.nl</a:t>
            </a:r>
            <a:r>
              <a:rPr lang="nl-NL" sz="2400">
                <a:solidFill>
                  <a:srgbClr val="ED007A"/>
                </a:solidFill>
              </a:rPr>
              <a:t> </a:t>
            </a:r>
            <a:r>
              <a:rPr lang="nl-NL" sz="2400"/>
              <a:t>en </a:t>
            </a:r>
            <a:r>
              <a:rPr lang="nl-NL" sz="2400">
                <a:solidFill>
                  <a:srgbClr val="ED007A"/>
                </a:solidFill>
                <a:hlinkClick r:id="rId3">
                  <a:extLst>
                    <a:ext uri="{A12FA001-AC4F-418D-AE19-62706E023703}">
                      <ahyp:hlinkClr xmlns:ahyp="http://schemas.microsoft.com/office/drawing/2018/hyperlinkcolor" val="tx"/>
                    </a:ext>
                  </a:extLst>
                </a:hlinkClick>
              </a:rPr>
              <a:t>l.gaastra@ooz.nl</a:t>
            </a:r>
            <a:endParaRPr lang="nl-NL" sz="2400">
              <a:solidFill>
                <a:srgbClr val="ED007A"/>
              </a:solidFill>
            </a:endParaRPr>
          </a:p>
          <a:p>
            <a:pPr marL="0" indent="0" algn="ctr">
              <a:buNone/>
            </a:pPr>
            <a:r>
              <a:rPr lang="nl-NL" sz="2400"/>
              <a:t>of</a:t>
            </a:r>
            <a:endParaRPr lang="nl-NL" sz="2400">
              <a:ea typeface="Calibri"/>
              <a:cs typeface="Calibri"/>
            </a:endParaRPr>
          </a:p>
          <a:p>
            <a:pPr marL="0" indent="0" algn="ctr">
              <a:buNone/>
            </a:pPr>
            <a:r>
              <a:rPr lang="nl-NL" sz="2400"/>
              <a:t>Zoek </a:t>
            </a:r>
            <a:r>
              <a:rPr lang="nl-NL" sz="2400">
                <a:solidFill>
                  <a:srgbClr val="ED007A"/>
                </a:solidFill>
              </a:rPr>
              <a:t>mevrouw Pruis </a:t>
            </a:r>
            <a:r>
              <a:rPr lang="nl-NL" sz="2400"/>
              <a:t>of </a:t>
            </a:r>
            <a:r>
              <a:rPr lang="nl-NL" sz="2400">
                <a:solidFill>
                  <a:srgbClr val="ED007A"/>
                </a:solidFill>
              </a:rPr>
              <a:t>meneer Gaastra </a:t>
            </a:r>
            <a:r>
              <a:rPr lang="nl-NL" sz="2400"/>
              <a:t>een keer op na de les.</a:t>
            </a:r>
            <a:endParaRPr lang="nl-NL" sz="2400">
              <a:ea typeface="Calibri"/>
              <a:cs typeface="Calibri"/>
            </a:endParaRPr>
          </a:p>
          <a:p>
            <a:pPr marL="0" indent="0" algn="ctr">
              <a:buNone/>
            </a:pPr>
            <a:endParaRPr lang="nl-NL" sz="2400"/>
          </a:p>
          <a:p>
            <a:pPr marL="0" indent="0" algn="ctr">
              <a:buNone/>
            </a:pPr>
            <a:endParaRPr lang="nl-NL" sz="2400">
              <a:solidFill>
                <a:srgbClr val="ED007A"/>
              </a:solidFill>
            </a:endParaRPr>
          </a:p>
          <a:p>
            <a:pPr algn="l">
              <a:buFont typeface="Arial" panose="020B0604020202020204" pitchFamily="34" charset="0"/>
              <a:buChar char="•"/>
            </a:pPr>
            <a:endParaRPr lang="nl-NL" sz="2400" b="0" i="0">
              <a:solidFill>
                <a:srgbClr val="ED007A"/>
              </a:solidFill>
              <a:effectLst/>
            </a:endParaRPr>
          </a:p>
          <a:p>
            <a:pPr algn="l">
              <a:buFont typeface="Arial" panose="020B0604020202020204" pitchFamily="34" charset="0"/>
              <a:buChar char="•"/>
            </a:pPr>
            <a:endParaRPr lang="nl-NL" sz="2400" b="0" i="0">
              <a:solidFill>
                <a:srgbClr val="ED007A"/>
              </a:solidFill>
              <a:effectLst/>
            </a:endParaRPr>
          </a:p>
        </p:txBody>
      </p:sp>
    </p:spTree>
    <p:extLst>
      <p:ext uri="{BB962C8B-B14F-4D97-AF65-F5344CB8AC3E}">
        <p14:creationId xmlns:p14="http://schemas.microsoft.com/office/powerpoint/2010/main" val="231464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5596" y="230783"/>
            <a:ext cx="7276764" cy="1470025"/>
          </a:xfrm>
        </p:spPr>
        <p:txBody>
          <a:bodyPr/>
          <a:lstStyle/>
          <a:p>
            <a:pPr algn="l"/>
            <a:r>
              <a:rPr lang="nl-NL">
                <a:solidFill>
                  <a:srgbClr val="ED007A"/>
                </a:solidFill>
                <a:latin typeface="Arial"/>
                <a:cs typeface="Arial"/>
              </a:rPr>
              <a:t>Wiskunde in de bovenbouw</a:t>
            </a:r>
          </a:p>
        </p:txBody>
      </p:sp>
      <p:sp>
        <p:nvSpPr>
          <p:cNvPr id="3" name="Ondertitel 2"/>
          <p:cNvSpPr>
            <a:spLocks noGrp="1"/>
          </p:cNvSpPr>
          <p:nvPr>
            <p:ph type="subTitle" idx="1"/>
          </p:nvPr>
        </p:nvSpPr>
        <p:spPr>
          <a:xfrm>
            <a:off x="249542" y="1988840"/>
            <a:ext cx="7848872" cy="3816424"/>
          </a:xfrm>
        </p:spPr>
        <p:txBody>
          <a:bodyPr>
            <a:normAutofit/>
          </a:bodyPr>
          <a:lstStyle/>
          <a:p>
            <a:pPr algn="l">
              <a:lnSpc>
                <a:spcPct val="150000"/>
              </a:lnSpc>
            </a:pPr>
            <a:endParaRPr lang="nl-NL"/>
          </a:p>
          <a:p>
            <a:pPr>
              <a:lnSpc>
                <a:spcPct val="110000"/>
              </a:lnSpc>
            </a:pPr>
            <a:r>
              <a:rPr lang="nl-NL">
                <a:solidFill>
                  <a:srgbClr val="002060"/>
                </a:solidFill>
              </a:rPr>
              <a:t>Voorlichting klas 3</a:t>
            </a:r>
          </a:p>
          <a:p>
            <a:pPr>
              <a:lnSpc>
                <a:spcPct val="110000"/>
              </a:lnSpc>
            </a:pPr>
            <a:br>
              <a:rPr lang="nl-NL">
                <a:solidFill>
                  <a:srgbClr val="002060"/>
                </a:solidFill>
              </a:rPr>
            </a:br>
            <a:r>
              <a:rPr lang="nl-NL">
                <a:solidFill>
                  <a:srgbClr val="002060"/>
                </a:solidFill>
              </a:rPr>
              <a:t>Mw. Van Perlo</a:t>
            </a:r>
          </a:p>
        </p:txBody>
      </p:sp>
    </p:spTree>
    <p:extLst>
      <p:ext uri="{BB962C8B-B14F-4D97-AF65-F5344CB8AC3E}">
        <p14:creationId xmlns:p14="http://schemas.microsoft.com/office/powerpoint/2010/main" val="97480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85135-595B-1FEC-C6E0-845D75A99D63}"/>
              </a:ext>
            </a:extLst>
          </p:cNvPr>
          <p:cNvSpPr>
            <a:spLocks noGrp="1"/>
          </p:cNvSpPr>
          <p:nvPr>
            <p:ph type="title"/>
          </p:nvPr>
        </p:nvSpPr>
        <p:spPr>
          <a:xfrm>
            <a:off x="107504" y="476672"/>
            <a:ext cx="8424936" cy="1143000"/>
          </a:xfrm>
        </p:spPr>
        <p:txBody>
          <a:bodyPr>
            <a:normAutofit fontScale="90000"/>
          </a:bodyPr>
          <a:lstStyle/>
          <a:p>
            <a:r>
              <a:rPr lang="nl-NL">
                <a:solidFill>
                  <a:srgbClr val="ED007A"/>
                </a:solidFill>
                <a:latin typeface="Arial"/>
                <a:cs typeface="Arial"/>
              </a:rPr>
              <a:t>Waar denk je aan bij wisA en wisB?</a:t>
            </a:r>
          </a:p>
        </p:txBody>
      </p:sp>
      <p:sp>
        <p:nvSpPr>
          <p:cNvPr id="3" name="Tijdelijke aanduiding voor inhoud 2">
            <a:extLst>
              <a:ext uri="{FF2B5EF4-FFF2-40B4-BE49-F238E27FC236}">
                <a16:creationId xmlns:a16="http://schemas.microsoft.com/office/drawing/2014/main" id="{061327EE-F514-A928-907F-EE1F69FBA0C4}"/>
              </a:ext>
            </a:extLst>
          </p:cNvPr>
          <p:cNvSpPr>
            <a:spLocks noGrp="1"/>
          </p:cNvSpPr>
          <p:nvPr>
            <p:ph idx="1"/>
          </p:nvPr>
        </p:nvSpPr>
        <p:spPr>
          <a:xfrm>
            <a:off x="457200" y="1988840"/>
            <a:ext cx="8229600" cy="4525963"/>
          </a:xfrm>
        </p:spPr>
        <p:txBody>
          <a:bodyPr>
            <a:normAutofit/>
          </a:bodyPr>
          <a:lstStyle/>
          <a:p>
            <a:pPr marL="0" indent="0">
              <a:buNone/>
            </a:pPr>
            <a:r>
              <a:rPr lang="nl-NL" sz="3600"/>
              <a:t>Ga naar </a:t>
            </a:r>
            <a:r>
              <a:rPr lang="nl-NL" sz="3600">
                <a:hlinkClick r:id="rId2"/>
              </a:rPr>
              <a:t>www.menti.com</a:t>
            </a:r>
            <a:endParaRPr lang="nl-NL" sz="3600"/>
          </a:p>
          <a:p>
            <a:pPr marL="0" indent="0">
              <a:buNone/>
            </a:pPr>
            <a:r>
              <a:rPr lang="nl-NL" sz="3600"/>
              <a:t>Gebruik de code </a:t>
            </a:r>
            <a:r>
              <a:rPr lang="nl-NL" sz="3600" b="1" i="0">
                <a:solidFill>
                  <a:srgbClr val="252B36"/>
                </a:solidFill>
                <a:effectLst/>
                <a:latin typeface="MentiText"/>
              </a:rPr>
              <a:t>6660 5160</a:t>
            </a:r>
          </a:p>
          <a:p>
            <a:pPr marL="0" indent="0">
              <a:buNone/>
            </a:pPr>
            <a:endParaRPr lang="nl-NL" sz="3600" b="1">
              <a:solidFill>
                <a:srgbClr val="252B36"/>
              </a:solidFill>
              <a:latin typeface="MentiText"/>
            </a:endParaRPr>
          </a:p>
          <a:p>
            <a:pPr marL="0" indent="0">
              <a:buNone/>
            </a:pPr>
            <a:r>
              <a:rPr lang="nl-NL" sz="3600">
                <a:solidFill>
                  <a:srgbClr val="252B36"/>
                </a:solidFill>
                <a:latin typeface="MentiText"/>
              </a:rPr>
              <a:t>of scan de QR code </a:t>
            </a:r>
            <a:endParaRPr lang="nl-NL" sz="3600"/>
          </a:p>
        </p:txBody>
      </p:sp>
      <p:pic>
        <p:nvPicPr>
          <p:cNvPr id="5" name="Afbeelding 4">
            <a:extLst>
              <a:ext uri="{FF2B5EF4-FFF2-40B4-BE49-F238E27FC236}">
                <a16:creationId xmlns:a16="http://schemas.microsoft.com/office/drawing/2014/main" id="{B2491A8C-1A8A-F07F-208F-E7C2CDE3F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429000"/>
            <a:ext cx="2736304" cy="2736304"/>
          </a:xfrm>
          <a:prstGeom prst="rect">
            <a:avLst/>
          </a:prstGeom>
        </p:spPr>
      </p:pic>
    </p:spTree>
    <p:extLst>
      <p:ext uri="{BB962C8B-B14F-4D97-AF65-F5344CB8AC3E}">
        <p14:creationId xmlns:p14="http://schemas.microsoft.com/office/powerpoint/2010/main" val="276605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B783F4B-3793-46DA-8E51-DA60631BF2A1}"/>
              </a:ext>
            </a:extLst>
          </p:cNvPr>
          <p:cNvSpPr>
            <a:spLocks noGrp="1"/>
          </p:cNvSpPr>
          <p:nvPr>
            <p:ph idx="1"/>
          </p:nvPr>
        </p:nvSpPr>
        <p:spPr>
          <a:xfrm>
            <a:off x="304801" y="1303337"/>
            <a:ext cx="8229600" cy="4525963"/>
          </a:xfrm>
        </p:spPr>
        <p:txBody>
          <a:bodyPr vert="horz" lIns="91440" tIns="45720" rIns="91440" bIns="45720" rtlCol="0" anchor="t">
            <a:normAutofit/>
          </a:bodyPr>
          <a:lstStyle/>
          <a:p>
            <a:r>
              <a:rPr lang="nl-NL" sz="2800">
                <a:cs typeface="Calibri"/>
              </a:rPr>
              <a:t>19.30 – 19.45   Inleiding profielen</a:t>
            </a:r>
          </a:p>
          <a:p>
            <a:r>
              <a:rPr lang="nl-NL" sz="2800">
                <a:cs typeface="Calibri"/>
              </a:rPr>
              <a:t>19.45 - 19.50    HPG</a:t>
            </a:r>
          </a:p>
          <a:p>
            <a:r>
              <a:rPr lang="nl-NL" sz="2800">
                <a:cs typeface="Calibri"/>
              </a:rPr>
              <a:t>19.50 – 20.15   Wiskunde </a:t>
            </a:r>
          </a:p>
          <a:p>
            <a:r>
              <a:rPr lang="nl-NL" sz="2800">
                <a:cs typeface="Calibri"/>
              </a:rPr>
              <a:t>20.20 – 21.30   Voorlichtingscarrousel </a:t>
            </a:r>
            <a:endParaRPr lang="nl-NL">
              <a:cs typeface="Calibri"/>
            </a:endParaRPr>
          </a:p>
          <a:p>
            <a:pPr marL="0" indent="0">
              <a:buNone/>
            </a:pPr>
            <a:endParaRPr lang="nl-NL">
              <a:cs typeface="Calibri"/>
            </a:endParaRPr>
          </a:p>
          <a:p>
            <a:pPr marL="0" indent="0">
              <a:buNone/>
            </a:pPr>
            <a:endParaRPr lang="nl-NL">
              <a:cs typeface="Calibri"/>
            </a:endParaRPr>
          </a:p>
        </p:txBody>
      </p:sp>
      <p:sp>
        <p:nvSpPr>
          <p:cNvPr id="5" name="Titel 1">
            <a:extLst>
              <a:ext uri="{FF2B5EF4-FFF2-40B4-BE49-F238E27FC236}">
                <a16:creationId xmlns:a16="http://schemas.microsoft.com/office/drawing/2014/main" id="{97647030-45E4-4B61-BF4C-6BA90B53CBE1}"/>
              </a:ext>
            </a:extLst>
          </p:cNvPr>
          <p:cNvSpPr txBox="1">
            <a:spLocks/>
          </p:cNvSpPr>
          <p:nvPr/>
        </p:nvSpPr>
        <p:spPr>
          <a:xfrm>
            <a:off x="609599" y="1603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6">
                    <a:lumMod val="75000"/>
                  </a:schemeClr>
                </a:solidFill>
                <a:latin typeface="AUdimat" pitchFamily="50" charset="0"/>
                <a:ea typeface="+mj-ea"/>
                <a:cs typeface="+mj-cs"/>
              </a:defRPr>
            </a:lvl1pPr>
          </a:lstStyle>
          <a:p>
            <a:r>
              <a:rPr lang="nl-NL">
                <a:solidFill>
                  <a:srgbClr val="ED007A"/>
                </a:solidFill>
                <a:latin typeface="AUdimat"/>
              </a:rPr>
              <a:t>Programma</a:t>
            </a:r>
            <a:endParaRPr lang="nl-NL">
              <a:solidFill>
                <a:srgbClr val="ED007A"/>
              </a:solidFill>
            </a:endParaRPr>
          </a:p>
        </p:txBody>
      </p:sp>
      <p:graphicFrame>
        <p:nvGraphicFramePr>
          <p:cNvPr id="8" name="Tabel 7">
            <a:extLst>
              <a:ext uri="{FF2B5EF4-FFF2-40B4-BE49-F238E27FC236}">
                <a16:creationId xmlns:a16="http://schemas.microsoft.com/office/drawing/2014/main" id="{7D929A98-A3E2-4E28-BE6D-35DB84A4CDB8}"/>
              </a:ext>
            </a:extLst>
          </p:cNvPr>
          <p:cNvGraphicFramePr>
            <a:graphicFrameLocks noGrp="1"/>
          </p:cNvGraphicFramePr>
          <p:nvPr>
            <p:extLst>
              <p:ext uri="{D42A27DB-BD31-4B8C-83A1-F6EECF244321}">
                <p14:modId xmlns:p14="http://schemas.microsoft.com/office/powerpoint/2010/main" val="515407517"/>
              </p:ext>
            </p:extLst>
          </p:nvPr>
        </p:nvGraphicFramePr>
        <p:xfrm>
          <a:off x="304801" y="3698696"/>
          <a:ext cx="8077196" cy="2385089"/>
        </p:xfrm>
        <a:graphic>
          <a:graphicData uri="http://schemas.openxmlformats.org/drawingml/2006/table">
            <a:tbl>
              <a:tblPr firstRow="1" bandRow="1">
                <a:tableStyleId>{5C22544A-7EE6-4342-B048-85BDC9FD1C3A}</a:tableStyleId>
              </a:tblPr>
              <a:tblGrid>
                <a:gridCol w="2019299">
                  <a:extLst>
                    <a:ext uri="{9D8B030D-6E8A-4147-A177-3AD203B41FA5}">
                      <a16:colId xmlns:a16="http://schemas.microsoft.com/office/drawing/2014/main" val="2721870502"/>
                    </a:ext>
                  </a:extLst>
                </a:gridCol>
                <a:gridCol w="2019299">
                  <a:extLst>
                    <a:ext uri="{9D8B030D-6E8A-4147-A177-3AD203B41FA5}">
                      <a16:colId xmlns:a16="http://schemas.microsoft.com/office/drawing/2014/main" val="830529630"/>
                    </a:ext>
                  </a:extLst>
                </a:gridCol>
                <a:gridCol w="2019299">
                  <a:extLst>
                    <a:ext uri="{9D8B030D-6E8A-4147-A177-3AD203B41FA5}">
                      <a16:colId xmlns:a16="http://schemas.microsoft.com/office/drawing/2014/main" val="2359706279"/>
                    </a:ext>
                  </a:extLst>
                </a:gridCol>
                <a:gridCol w="2019299">
                  <a:extLst>
                    <a:ext uri="{9D8B030D-6E8A-4147-A177-3AD203B41FA5}">
                      <a16:colId xmlns:a16="http://schemas.microsoft.com/office/drawing/2014/main" val="4055647859"/>
                    </a:ext>
                  </a:extLst>
                </a:gridCol>
              </a:tblGrid>
              <a:tr h="871076">
                <a:tc>
                  <a:txBody>
                    <a:bodyPr/>
                    <a:lstStyle/>
                    <a:p>
                      <a:pPr lvl="0">
                        <a:buNone/>
                      </a:pPr>
                      <a:r>
                        <a:rPr lang="nl-NL" sz="1800" b="1" i="0" kern="1200">
                          <a:solidFill>
                            <a:schemeClr val="lt1"/>
                          </a:solidFill>
                          <a:effectLst/>
                          <a:latin typeface="+mn-lt"/>
                          <a:ea typeface="+mn-ea"/>
                          <a:cs typeface="+mn-cs"/>
                        </a:rPr>
                        <a:t>Ronde 1: </a:t>
                      </a:r>
                      <a:endParaRPr lang="nl-NL"/>
                    </a:p>
                    <a:p>
                      <a:pPr lvl="0">
                        <a:buNone/>
                      </a:pPr>
                      <a:r>
                        <a:rPr lang="nl-NL" sz="1800" b="1" i="0" kern="1200">
                          <a:solidFill>
                            <a:schemeClr val="lt1"/>
                          </a:solidFill>
                          <a:effectLst/>
                          <a:latin typeface="+mn-lt"/>
                          <a:ea typeface="+mn-ea"/>
                          <a:cs typeface="+mn-cs"/>
                        </a:rPr>
                        <a:t>20.20 – 20.40 </a:t>
                      </a:r>
                      <a:endParaRPr lang="nl-NL"/>
                    </a:p>
                  </a:txBody>
                  <a:tcPr/>
                </a:tc>
                <a:tc>
                  <a:txBody>
                    <a:bodyPr/>
                    <a:lstStyle/>
                    <a:p>
                      <a:r>
                        <a:rPr lang="nl-NL" sz="1800" b="1" i="0" kern="1200">
                          <a:solidFill>
                            <a:schemeClr val="lt1"/>
                          </a:solidFill>
                          <a:effectLst/>
                          <a:latin typeface="+mn-lt"/>
                          <a:ea typeface="+mn-ea"/>
                          <a:cs typeface="+mn-cs"/>
                        </a:rPr>
                        <a:t>Ronde 2: </a:t>
                      </a:r>
                    </a:p>
                    <a:p>
                      <a:r>
                        <a:rPr lang="nl-NL" sz="1800" b="1" i="0" kern="1200">
                          <a:solidFill>
                            <a:schemeClr val="lt1"/>
                          </a:solidFill>
                          <a:effectLst/>
                          <a:latin typeface="+mn-lt"/>
                          <a:ea typeface="+mn-ea"/>
                          <a:cs typeface="+mn-cs"/>
                        </a:rPr>
                        <a:t>20.45 – 21.05 </a:t>
                      </a:r>
                      <a:endParaRPr lang="nl-NL"/>
                    </a:p>
                  </a:txBody>
                  <a:tcPr/>
                </a:tc>
                <a:tc>
                  <a:txBody>
                    <a:bodyPr/>
                    <a:lstStyle/>
                    <a:p>
                      <a:r>
                        <a:rPr lang="nl-NL" sz="1800" b="1" i="0" kern="1200">
                          <a:solidFill>
                            <a:schemeClr val="lt1"/>
                          </a:solidFill>
                          <a:effectLst/>
                          <a:latin typeface="+mn-lt"/>
                          <a:ea typeface="+mn-ea"/>
                          <a:cs typeface="+mn-cs"/>
                        </a:rPr>
                        <a:t>Ronde 3: </a:t>
                      </a:r>
                    </a:p>
                    <a:p>
                      <a:r>
                        <a:rPr lang="nl-NL" sz="1800" b="1" i="0" kern="1200">
                          <a:solidFill>
                            <a:schemeClr val="lt1"/>
                          </a:solidFill>
                          <a:effectLst/>
                          <a:latin typeface="+mn-lt"/>
                          <a:ea typeface="+mn-ea"/>
                          <a:cs typeface="+mn-cs"/>
                        </a:rPr>
                        <a:t>21.10 - 21.30</a:t>
                      </a:r>
                      <a:endParaRPr lang="nl-NL"/>
                    </a:p>
                  </a:txBody>
                  <a:tcPr/>
                </a:tc>
                <a:tc>
                  <a:txBody>
                    <a:bodyPr/>
                    <a:lstStyle/>
                    <a:p>
                      <a:r>
                        <a:rPr lang="nl-NL" sz="1800" b="1" i="0" kern="1200">
                          <a:solidFill>
                            <a:schemeClr val="lt1"/>
                          </a:solidFill>
                          <a:effectLst/>
                          <a:latin typeface="+mn-lt"/>
                          <a:ea typeface="+mn-ea"/>
                          <a:cs typeface="+mn-cs"/>
                        </a:rPr>
                        <a:t>lokaal </a:t>
                      </a:r>
                      <a:endParaRPr lang="nl-NL"/>
                    </a:p>
                  </a:txBody>
                  <a:tcPr/>
                </a:tc>
                <a:extLst>
                  <a:ext uri="{0D108BD9-81ED-4DB2-BD59-A6C34878D82A}">
                    <a16:rowId xmlns:a16="http://schemas.microsoft.com/office/drawing/2014/main" val="3623002916"/>
                  </a:ext>
                </a:extLst>
              </a:tr>
              <a:tr h="504671">
                <a:tc>
                  <a:txBody>
                    <a:bodyPr/>
                    <a:lstStyle/>
                    <a:p>
                      <a:pPr lvl="0">
                        <a:buNone/>
                      </a:pPr>
                      <a:r>
                        <a:rPr lang="nl-NL" sz="1800" b="0" i="0" kern="1200">
                          <a:solidFill>
                            <a:schemeClr val="dk1"/>
                          </a:solidFill>
                          <a:effectLst/>
                          <a:latin typeface="+mn-lt"/>
                          <a:ea typeface="+mn-ea"/>
                          <a:cs typeface="+mn-cs"/>
                        </a:rPr>
                        <a:t>Bedrijfseconomie</a:t>
                      </a:r>
                      <a:r>
                        <a:rPr lang="nl-NL" sz="1800" b="1" i="0" kern="1200">
                          <a:solidFill>
                            <a:schemeClr val="dk1"/>
                          </a:solidFill>
                          <a:effectLst/>
                          <a:latin typeface="+mn-lt"/>
                          <a:ea typeface="+mn-ea"/>
                          <a:cs typeface="+mn-cs"/>
                        </a:rPr>
                        <a:t> </a:t>
                      </a:r>
                      <a:endParaRPr lang="nl-NL"/>
                    </a:p>
                  </a:txBody>
                  <a:tcPr/>
                </a:tc>
                <a:tc>
                  <a:txBody>
                    <a:bodyPr/>
                    <a:lstStyle/>
                    <a:p>
                      <a:r>
                        <a:rPr lang="nl-NL" sz="1800" b="0" i="0" kern="1200">
                          <a:solidFill>
                            <a:schemeClr val="dk1"/>
                          </a:solidFill>
                          <a:effectLst/>
                          <a:latin typeface="+mn-lt"/>
                          <a:ea typeface="+mn-ea"/>
                          <a:cs typeface="+mn-cs"/>
                        </a:rPr>
                        <a:t>Bedrijfseconomie</a:t>
                      </a:r>
                      <a:r>
                        <a:rPr lang="nl-NL" sz="1800" b="1" i="0" kern="1200">
                          <a:solidFill>
                            <a:schemeClr val="dk1"/>
                          </a:solidFill>
                          <a:effectLst/>
                          <a:latin typeface="+mn-lt"/>
                          <a:ea typeface="+mn-ea"/>
                          <a:cs typeface="+mn-cs"/>
                        </a:rPr>
                        <a:t> </a:t>
                      </a:r>
                      <a:endParaRPr lang="nl-NL"/>
                    </a:p>
                  </a:txBody>
                  <a:tcPr/>
                </a:tc>
                <a:tc>
                  <a:txBody>
                    <a:bodyPr/>
                    <a:lstStyle/>
                    <a:p>
                      <a:r>
                        <a:rPr lang="nl-NL" sz="1800" b="0" i="0" kern="1200">
                          <a:solidFill>
                            <a:schemeClr val="dk1"/>
                          </a:solidFill>
                          <a:effectLst/>
                          <a:latin typeface="+mn-lt"/>
                          <a:ea typeface="+mn-ea"/>
                          <a:cs typeface="+mn-cs"/>
                        </a:rPr>
                        <a:t>Bedrijfseconomie</a:t>
                      </a:r>
                      <a:r>
                        <a:rPr lang="nl-NL" sz="1800" b="1" i="0" kern="1200">
                          <a:solidFill>
                            <a:schemeClr val="dk1"/>
                          </a:solidFill>
                          <a:effectLst/>
                          <a:latin typeface="+mn-lt"/>
                          <a:ea typeface="+mn-ea"/>
                          <a:cs typeface="+mn-cs"/>
                        </a:rPr>
                        <a:t> </a:t>
                      </a:r>
                      <a:endParaRPr lang="nl-NL"/>
                    </a:p>
                  </a:txBody>
                  <a:tcPr/>
                </a:tc>
                <a:tc>
                  <a:txBody>
                    <a:bodyPr/>
                    <a:lstStyle/>
                    <a:p>
                      <a:r>
                        <a:rPr lang="nl-NL"/>
                        <a:t>27</a:t>
                      </a:r>
                    </a:p>
                  </a:txBody>
                  <a:tcPr/>
                </a:tc>
                <a:extLst>
                  <a:ext uri="{0D108BD9-81ED-4DB2-BD59-A6C34878D82A}">
                    <a16:rowId xmlns:a16="http://schemas.microsoft.com/office/drawing/2014/main" val="1241956859"/>
                  </a:ext>
                </a:extLst>
              </a:tr>
              <a:tr h="504671">
                <a:tc>
                  <a:txBody>
                    <a:bodyPr/>
                    <a:lstStyle/>
                    <a:p>
                      <a:pPr lvl="0">
                        <a:buNone/>
                      </a:pPr>
                      <a:r>
                        <a:rPr lang="nl-NL" sz="1800" b="0" i="0" kern="1200">
                          <a:solidFill>
                            <a:schemeClr val="dk1"/>
                          </a:solidFill>
                          <a:effectLst/>
                          <a:latin typeface="+mn-lt"/>
                          <a:ea typeface="+mn-ea"/>
                          <a:cs typeface="+mn-cs"/>
                        </a:rPr>
                        <a:t>Filosofie</a:t>
                      </a:r>
                      <a:r>
                        <a:rPr lang="nl-NL" sz="1800" b="1" i="0" kern="1200">
                          <a:solidFill>
                            <a:schemeClr val="dk1"/>
                          </a:solidFill>
                          <a:effectLst/>
                          <a:latin typeface="+mn-lt"/>
                          <a:ea typeface="+mn-ea"/>
                          <a:cs typeface="+mn-cs"/>
                        </a:rPr>
                        <a:t> </a:t>
                      </a:r>
                      <a:endParaRPr lang="nl-NL"/>
                    </a:p>
                  </a:txBody>
                  <a:tcPr/>
                </a:tc>
                <a:tc>
                  <a:txBody>
                    <a:bodyPr/>
                    <a:lstStyle/>
                    <a:p>
                      <a:r>
                        <a:rPr lang="nl-NL" sz="1800" b="0" i="0" kern="1200">
                          <a:solidFill>
                            <a:schemeClr val="dk1"/>
                          </a:solidFill>
                          <a:effectLst/>
                          <a:latin typeface="+mn-lt"/>
                          <a:ea typeface="+mn-ea"/>
                          <a:cs typeface="+mn-cs"/>
                        </a:rPr>
                        <a:t>Filosofie</a:t>
                      </a:r>
                      <a:r>
                        <a:rPr lang="nl-NL" sz="1800" b="1" i="0" kern="1200">
                          <a:solidFill>
                            <a:schemeClr val="dk1"/>
                          </a:solidFill>
                          <a:effectLst/>
                          <a:latin typeface="+mn-lt"/>
                          <a:ea typeface="+mn-ea"/>
                          <a:cs typeface="+mn-cs"/>
                        </a:rPr>
                        <a:t> </a:t>
                      </a:r>
                      <a:endParaRPr lang="nl-NL"/>
                    </a:p>
                  </a:txBody>
                  <a:tcPr/>
                </a:tc>
                <a:tc>
                  <a:txBody>
                    <a:bodyPr/>
                    <a:lstStyle/>
                    <a:p>
                      <a:r>
                        <a:rPr lang="nl-NL" sz="1800" b="0" i="0" kern="1200">
                          <a:solidFill>
                            <a:schemeClr val="dk1"/>
                          </a:solidFill>
                          <a:effectLst/>
                          <a:latin typeface="+mn-lt"/>
                          <a:ea typeface="+mn-ea"/>
                          <a:cs typeface="+mn-cs"/>
                        </a:rPr>
                        <a:t>Filosofie</a:t>
                      </a:r>
                      <a:r>
                        <a:rPr lang="nl-NL" sz="1800" b="1" i="0" kern="1200">
                          <a:solidFill>
                            <a:schemeClr val="dk1"/>
                          </a:solidFill>
                          <a:effectLst/>
                          <a:latin typeface="+mn-lt"/>
                          <a:ea typeface="+mn-ea"/>
                          <a:cs typeface="+mn-cs"/>
                        </a:rPr>
                        <a:t> </a:t>
                      </a:r>
                      <a:endParaRPr lang="nl-NL"/>
                    </a:p>
                  </a:txBody>
                  <a:tcPr/>
                </a:tc>
                <a:tc>
                  <a:txBody>
                    <a:bodyPr/>
                    <a:lstStyle/>
                    <a:p>
                      <a:r>
                        <a:rPr lang="nl-NL"/>
                        <a:t>22/23</a:t>
                      </a:r>
                    </a:p>
                  </a:txBody>
                  <a:tcPr/>
                </a:tc>
                <a:extLst>
                  <a:ext uri="{0D108BD9-81ED-4DB2-BD59-A6C34878D82A}">
                    <a16:rowId xmlns:a16="http://schemas.microsoft.com/office/drawing/2014/main" val="2088015039"/>
                  </a:ext>
                </a:extLst>
              </a:tr>
              <a:tr h="504671">
                <a:tc>
                  <a:txBody>
                    <a:bodyPr/>
                    <a:lstStyle/>
                    <a:p>
                      <a:pPr lvl="0">
                        <a:buNone/>
                      </a:pPr>
                      <a:r>
                        <a:rPr lang="nl-NL"/>
                        <a:t>NLT</a:t>
                      </a:r>
                    </a:p>
                  </a:txBody>
                  <a:tcPr/>
                </a:tc>
                <a:tc>
                  <a:txBody>
                    <a:bodyPr/>
                    <a:lstStyle/>
                    <a:p>
                      <a:r>
                        <a:rPr lang="nl-NL" sz="1800" b="0" i="0" kern="1200">
                          <a:solidFill>
                            <a:schemeClr val="dk1"/>
                          </a:solidFill>
                          <a:effectLst/>
                          <a:latin typeface="+mn-lt"/>
                          <a:ea typeface="+mn-ea"/>
                          <a:cs typeface="+mn-cs"/>
                        </a:rPr>
                        <a:t>Biologie </a:t>
                      </a:r>
                      <a:endParaRPr lang="nl-NL"/>
                    </a:p>
                  </a:txBody>
                  <a:tcPr/>
                </a:tc>
                <a:tc>
                  <a:txBody>
                    <a:bodyPr/>
                    <a:lstStyle/>
                    <a:p>
                      <a:r>
                        <a:rPr lang="nl-NL" sz="1800" b="0" i="0" kern="1200">
                          <a:solidFill>
                            <a:schemeClr val="dk1"/>
                          </a:solidFill>
                          <a:effectLst/>
                          <a:latin typeface="+mn-lt"/>
                          <a:ea typeface="+mn-ea"/>
                          <a:cs typeface="+mn-cs"/>
                        </a:rPr>
                        <a:t>Biologie </a:t>
                      </a:r>
                      <a:endParaRPr lang="nl-NL"/>
                    </a:p>
                  </a:txBody>
                  <a:tcPr/>
                </a:tc>
                <a:tc>
                  <a:txBody>
                    <a:bodyPr/>
                    <a:lstStyle/>
                    <a:p>
                      <a:r>
                        <a:rPr lang="nl-NL"/>
                        <a:t>Atrium</a:t>
                      </a:r>
                    </a:p>
                  </a:txBody>
                  <a:tcPr/>
                </a:tc>
                <a:extLst>
                  <a:ext uri="{0D108BD9-81ED-4DB2-BD59-A6C34878D82A}">
                    <a16:rowId xmlns:a16="http://schemas.microsoft.com/office/drawing/2014/main" val="344262944"/>
                  </a:ext>
                </a:extLst>
              </a:tr>
            </a:tbl>
          </a:graphicData>
        </a:graphic>
      </p:graphicFrame>
    </p:spTree>
    <p:extLst>
      <p:ext uri="{BB962C8B-B14F-4D97-AF65-F5344CB8AC3E}">
        <p14:creationId xmlns:p14="http://schemas.microsoft.com/office/powerpoint/2010/main" val="268359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E5ADC-E453-25F6-0B91-BBCC7B351156}"/>
              </a:ext>
            </a:extLst>
          </p:cNvPr>
          <p:cNvSpPr>
            <a:spLocks noGrp="1"/>
          </p:cNvSpPr>
          <p:nvPr>
            <p:ph type="title"/>
          </p:nvPr>
        </p:nvSpPr>
        <p:spPr/>
        <p:txBody>
          <a:bodyPr/>
          <a:lstStyle/>
          <a:p>
            <a:r>
              <a:rPr lang="nl-NL">
                <a:solidFill>
                  <a:srgbClr val="ED007A"/>
                </a:solidFill>
              </a:rPr>
              <a:t>Voorbeeld verschil wisA en wisB</a:t>
            </a:r>
          </a:p>
        </p:txBody>
      </p:sp>
      <p:sp>
        <p:nvSpPr>
          <p:cNvPr id="5" name="Tekstvak 4">
            <a:extLst>
              <a:ext uri="{FF2B5EF4-FFF2-40B4-BE49-F238E27FC236}">
                <a16:creationId xmlns:a16="http://schemas.microsoft.com/office/drawing/2014/main" id="{F107DCAA-4E93-8388-2C3E-B78C0FA8133D}"/>
              </a:ext>
            </a:extLst>
          </p:cNvPr>
          <p:cNvSpPr txBox="1"/>
          <p:nvPr/>
        </p:nvSpPr>
        <p:spPr>
          <a:xfrm>
            <a:off x="1012867" y="1240054"/>
            <a:ext cx="4588115" cy="461665"/>
          </a:xfrm>
          <a:prstGeom prst="rect">
            <a:avLst/>
          </a:prstGeom>
          <a:noFill/>
        </p:spPr>
        <p:txBody>
          <a:bodyPr wrap="none" rtlCol="0">
            <a:spAutoFit/>
          </a:bodyPr>
          <a:lstStyle/>
          <a:p>
            <a:r>
              <a:rPr lang="nl-NL" sz="2400">
                <a:solidFill>
                  <a:prstClr val="black"/>
                </a:solidFill>
                <a:latin typeface="Arial" panose="020B0604020202020204" pitchFamily="34" charset="0"/>
                <a:cs typeface="Arial" panose="020B0604020202020204" pitchFamily="34" charset="0"/>
              </a:rPr>
              <a:t>Los de volgende vergelijking op:</a:t>
            </a:r>
          </a:p>
        </p:txBody>
      </p:sp>
      <mc:AlternateContent xmlns:mc="http://schemas.openxmlformats.org/markup-compatibility/2006">
        <mc:Choice xmlns:a14="http://schemas.microsoft.com/office/drawing/2010/main" Requires="a14">
          <p:sp>
            <p:nvSpPr>
              <p:cNvPr id="6" name="Tekstvak 5">
                <a:extLst>
                  <a:ext uri="{FF2B5EF4-FFF2-40B4-BE49-F238E27FC236}">
                    <a16:creationId xmlns:a16="http://schemas.microsoft.com/office/drawing/2014/main" id="{C5D1F684-A1FE-BCA9-E1A3-5982EF470BE4}"/>
                  </a:ext>
                </a:extLst>
              </p:cNvPr>
              <p:cNvSpPr txBox="1"/>
              <p:nvPr/>
            </p:nvSpPr>
            <p:spPr>
              <a:xfrm>
                <a:off x="1012867" y="1845279"/>
                <a:ext cx="4054315"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nl-NL" sz="2400" b="1" i="1" smtClean="0">
                              <a:solidFill>
                                <a:prstClr val="black"/>
                              </a:solidFill>
                              <a:latin typeface="Cambria Math" panose="02040503050406030204" pitchFamily="18" charset="0"/>
                            </a:rPr>
                          </m:ctrlPr>
                        </m:sSupPr>
                        <m:e>
                          <m:r>
                            <a:rPr lang="nl-NL" sz="2400" b="1" i="1" smtClean="0">
                              <a:solidFill>
                                <a:prstClr val="black"/>
                              </a:solidFill>
                              <a:latin typeface="Cambria Math"/>
                            </a:rPr>
                            <m:t>𝒙</m:t>
                          </m:r>
                        </m:e>
                        <m:sup>
                          <m:r>
                            <a:rPr lang="nl-NL" sz="2400" b="1" i="1" smtClean="0">
                              <a:solidFill>
                                <a:prstClr val="black"/>
                              </a:solidFill>
                              <a:latin typeface="Cambria Math"/>
                            </a:rPr>
                            <m:t>𝟐</m:t>
                          </m:r>
                        </m:sup>
                      </m:sSup>
                      <m:r>
                        <a:rPr lang="nl-NL" sz="2400" b="1" i="1" smtClean="0">
                          <a:solidFill>
                            <a:prstClr val="black"/>
                          </a:solidFill>
                          <a:latin typeface="Cambria Math"/>
                        </a:rPr>
                        <m:t>+</m:t>
                      </m:r>
                      <m:r>
                        <a:rPr lang="nl-NL" sz="2400" b="1" i="1" smtClean="0">
                          <a:solidFill>
                            <a:prstClr val="black"/>
                          </a:solidFill>
                          <a:latin typeface="Cambria Math"/>
                        </a:rPr>
                        <m:t>𝟐</m:t>
                      </m:r>
                      <m:r>
                        <a:rPr lang="nl-NL" sz="2400" b="1" i="1" smtClean="0">
                          <a:solidFill>
                            <a:prstClr val="black"/>
                          </a:solidFill>
                          <a:latin typeface="Cambria Math"/>
                        </a:rPr>
                        <m:t>𝒙</m:t>
                      </m:r>
                      <m:r>
                        <a:rPr lang="nl-NL" sz="2400" b="1" i="1" smtClean="0">
                          <a:solidFill>
                            <a:prstClr val="black"/>
                          </a:solidFill>
                          <a:latin typeface="Cambria Math"/>
                        </a:rPr>
                        <m:t>+</m:t>
                      </m:r>
                      <m:r>
                        <a:rPr lang="nl-NL" sz="2400" b="1" i="1" smtClean="0">
                          <a:solidFill>
                            <a:prstClr val="black"/>
                          </a:solidFill>
                          <a:latin typeface="Cambria Math"/>
                        </a:rPr>
                        <m:t>𝟔</m:t>
                      </m:r>
                      <m:r>
                        <a:rPr lang="nl-NL" sz="2400" b="1" i="1" smtClean="0">
                          <a:solidFill>
                            <a:prstClr val="black"/>
                          </a:solidFill>
                          <a:latin typeface="Cambria Math"/>
                        </a:rPr>
                        <m:t>=</m:t>
                      </m:r>
                      <m:sSup>
                        <m:sSupPr>
                          <m:ctrlPr>
                            <a:rPr lang="nl-NL" sz="2400" b="1" i="1" smtClean="0">
                              <a:solidFill>
                                <a:prstClr val="black"/>
                              </a:solidFill>
                              <a:latin typeface="Cambria Math" panose="02040503050406030204" pitchFamily="18" charset="0"/>
                            </a:rPr>
                          </m:ctrlPr>
                        </m:sSupPr>
                        <m:e>
                          <m:r>
                            <a:rPr lang="nl-NL" sz="2400" b="1" i="1" smtClean="0">
                              <a:solidFill>
                                <a:prstClr val="black"/>
                              </a:solidFill>
                              <a:latin typeface="Cambria Math"/>
                            </a:rPr>
                            <m:t>𝟐</m:t>
                          </m:r>
                          <m:r>
                            <a:rPr lang="nl-NL" sz="2400" b="1" i="1" smtClean="0">
                              <a:solidFill>
                                <a:prstClr val="black"/>
                              </a:solidFill>
                              <a:latin typeface="Cambria Math"/>
                            </a:rPr>
                            <m:t>𝒙</m:t>
                          </m:r>
                        </m:e>
                        <m:sup>
                          <m:r>
                            <a:rPr lang="nl-NL" sz="2400" b="1" i="1" smtClean="0">
                              <a:solidFill>
                                <a:prstClr val="black"/>
                              </a:solidFill>
                              <a:latin typeface="Cambria Math"/>
                            </a:rPr>
                            <m:t>𝟐</m:t>
                          </m:r>
                        </m:sup>
                      </m:sSup>
                      <m:r>
                        <a:rPr lang="nl-NL" sz="2400" b="1" i="1" smtClean="0">
                          <a:solidFill>
                            <a:prstClr val="black"/>
                          </a:solidFill>
                          <a:latin typeface="Cambria Math"/>
                        </a:rPr>
                        <m:t>−</m:t>
                      </m:r>
                      <m:r>
                        <a:rPr lang="nl-NL" sz="2400" b="1" i="1" smtClean="0">
                          <a:solidFill>
                            <a:prstClr val="black"/>
                          </a:solidFill>
                          <a:latin typeface="Cambria Math"/>
                        </a:rPr>
                        <m:t>𝟑</m:t>
                      </m:r>
                      <m:r>
                        <a:rPr lang="nl-NL" sz="2400" b="1" i="1" smtClean="0">
                          <a:solidFill>
                            <a:prstClr val="black"/>
                          </a:solidFill>
                          <a:latin typeface="Cambria Math"/>
                        </a:rPr>
                        <m:t>𝒙</m:t>
                      </m:r>
                      <m:r>
                        <a:rPr lang="nl-NL" sz="2400" b="1" i="1" smtClean="0">
                          <a:solidFill>
                            <a:prstClr val="black"/>
                          </a:solidFill>
                          <a:latin typeface="Cambria Math"/>
                        </a:rPr>
                        <m:t>−</m:t>
                      </m:r>
                      <m:r>
                        <a:rPr lang="nl-NL" sz="2400" b="1" i="1" smtClean="0">
                          <a:solidFill>
                            <a:prstClr val="black"/>
                          </a:solidFill>
                          <a:latin typeface="Cambria Math"/>
                        </a:rPr>
                        <m:t>𝟖</m:t>
                      </m:r>
                    </m:oMath>
                  </m:oMathPara>
                </a14:m>
                <a:endParaRPr lang="nl-NL" sz="2400" b="1">
                  <a:solidFill>
                    <a:prstClr val="black"/>
                  </a:solidFill>
                </a:endParaRPr>
              </a:p>
            </p:txBody>
          </p:sp>
        </mc:Choice>
        <mc:Fallback>
          <p:sp>
            <p:nvSpPr>
              <p:cNvPr id="6" name="Tekstvak 5">
                <a:extLst>
                  <a:ext uri="{FF2B5EF4-FFF2-40B4-BE49-F238E27FC236}">
                    <a16:creationId xmlns:a16="http://schemas.microsoft.com/office/drawing/2014/main" id="{C5D1F684-A1FE-BCA9-E1A3-5982EF470BE4}"/>
                  </a:ext>
                </a:extLst>
              </p:cNvPr>
              <p:cNvSpPr txBox="1">
                <a:spLocks noRot="1" noChangeAspect="1" noMove="1" noResize="1" noEditPoints="1" noAdjustHandles="1" noChangeArrowheads="1" noChangeShapeType="1" noTextEdit="1"/>
              </p:cNvSpPr>
              <p:nvPr/>
            </p:nvSpPr>
            <p:spPr>
              <a:xfrm>
                <a:off x="1012867" y="1845279"/>
                <a:ext cx="4054315" cy="47000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kstvak 6">
                <a:extLst>
                  <a:ext uri="{FF2B5EF4-FFF2-40B4-BE49-F238E27FC236}">
                    <a16:creationId xmlns:a16="http://schemas.microsoft.com/office/drawing/2014/main" id="{5DBFA99A-CF30-90BB-D0BF-7FC64435D8CC}"/>
                  </a:ext>
                </a:extLst>
              </p:cNvPr>
              <p:cNvSpPr txBox="1"/>
              <p:nvPr/>
            </p:nvSpPr>
            <p:spPr>
              <a:xfrm>
                <a:off x="323528" y="2458839"/>
                <a:ext cx="8210602" cy="3539430"/>
              </a:xfrm>
              <a:prstGeom prst="rect">
                <a:avLst/>
              </a:prstGeom>
              <a:noFill/>
            </p:spPr>
            <p:txBody>
              <a:bodyPr wrap="square" numCol="2" rtlCol="0">
                <a:spAutoFit/>
              </a:bodyPr>
              <a:lstStyle/>
              <a:p>
                <a:r>
                  <a:rPr lang="nl-NL" sz="2800" b="1">
                    <a:solidFill>
                      <a:prstClr val="black"/>
                    </a:solidFill>
                  </a:rPr>
                  <a:t>Wiskunde A</a:t>
                </a:r>
              </a:p>
              <a:p>
                <a:r>
                  <a:rPr lang="nl-NL" sz="2800">
                    <a:solidFill>
                      <a:prstClr val="black"/>
                    </a:solidFill>
                  </a:rPr>
                  <a:t>Functies invoeren in Grafische rekenmachine:</a:t>
                </a:r>
              </a:p>
              <a:p>
                <a:r>
                  <a:rPr lang="nl-NL" sz="2800">
                    <a:solidFill>
                      <a:prstClr val="black"/>
                    </a:solidFill>
                  </a:rPr>
                  <a:t>y</a:t>
                </a:r>
                <a:r>
                  <a:rPr lang="nl-NL" sz="2000">
                    <a:solidFill>
                      <a:prstClr val="black"/>
                    </a:solidFill>
                  </a:rPr>
                  <a:t>1</a:t>
                </a:r>
                <a:r>
                  <a:rPr lang="nl-NL" sz="2800">
                    <a:solidFill>
                      <a:prstClr val="black"/>
                    </a:solidFill>
                  </a:rPr>
                  <a:t> = </a:t>
                </a:r>
                <a14:m>
                  <m:oMath xmlns:m="http://schemas.openxmlformats.org/officeDocument/2006/math">
                    <m:sSup>
                      <m:sSupPr>
                        <m:ctrlPr>
                          <a:rPr lang="nl-NL" sz="2800" i="1">
                            <a:solidFill>
                              <a:prstClr val="black"/>
                            </a:solidFill>
                            <a:latin typeface="Cambria Math" panose="02040503050406030204" pitchFamily="18" charset="0"/>
                          </a:rPr>
                        </m:ctrlPr>
                      </m:sSupPr>
                      <m:e>
                        <m:r>
                          <a:rPr lang="nl-NL" sz="2800" b="0" i="1">
                            <a:solidFill>
                              <a:prstClr val="black"/>
                            </a:solidFill>
                            <a:latin typeface="Cambria Math"/>
                          </a:rPr>
                          <m:t>𝑥</m:t>
                        </m:r>
                      </m:e>
                      <m:sup>
                        <m:r>
                          <a:rPr lang="nl-NL" sz="2800" b="0" i="1">
                            <a:solidFill>
                              <a:prstClr val="black"/>
                            </a:solidFill>
                            <a:latin typeface="Cambria Math"/>
                          </a:rPr>
                          <m:t>2</m:t>
                        </m:r>
                      </m:sup>
                    </m:sSup>
                    <m:r>
                      <a:rPr lang="nl-NL" sz="2800" b="0" i="1">
                        <a:solidFill>
                          <a:prstClr val="black"/>
                        </a:solidFill>
                        <a:latin typeface="Cambria Math"/>
                      </a:rPr>
                      <m:t>+2</m:t>
                    </m:r>
                    <m:r>
                      <a:rPr lang="nl-NL" sz="2800" b="0" i="1">
                        <a:solidFill>
                          <a:prstClr val="black"/>
                        </a:solidFill>
                        <a:latin typeface="Cambria Math"/>
                      </a:rPr>
                      <m:t>𝑥</m:t>
                    </m:r>
                    <m:r>
                      <a:rPr lang="nl-NL" sz="2800" b="0" i="1" smtClean="0">
                        <a:solidFill>
                          <a:prstClr val="black"/>
                        </a:solidFill>
                        <a:latin typeface="Cambria Math"/>
                      </a:rPr>
                      <m:t>+</m:t>
                    </m:r>
                    <m:r>
                      <a:rPr lang="nl-NL" sz="2800" b="0" i="1">
                        <a:solidFill>
                          <a:prstClr val="black"/>
                        </a:solidFill>
                        <a:latin typeface="Cambria Math"/>
                      </a:rPr>
                      <m:t>6</m:t>
                    </m:r>
                  </m:oMath>
                </a14:m>
                <a:endParaRPr lang="nl-NL" sz="2800">
                  <a:solidFill>
                    <a:prstClr val="black"/>
                  </a:solidFill>
                </a:endParaRPr>
              </a:p>
              <a:p>
                <a:r>
                  <a:rPr lang="nl-NL" sz="2800">
                    <a:solidFill>
                      <a:prstClr val="black"/>
                    </a:solidFill>
                  </a:rPr>
                  <a:t>y</a:t>
                </a:r>
                <a:r>
                  <a:rPr lang="nl-NL" sz="2000">
                    <a:solidFill>
                      <a:prstClr val="black"/>
                    </a:solidFill>
                  </a:rPr>
                  <a:t>2</a:t>
                </a:r>
                <a:r>
                  <a:rPr lang="nl-NL" sz="2800">
                    <a:solidFill>
                      <a:prstClr val="black"/>
                    </a:solidFill>
                  </a:rPr>
                  <a:t> = </a:t>
                </a:r>
                <a14:m>
                  <m:oMath xmlns:m="http://schemas.openxmlformats.org/officeDocument/2006/math">
                    <m:sSup>
                      <m:sSupPr>
                        <m:ctrlPr>
                          <a:rPr lang="nl-NL" sz="2800" i="1">
                            <a:solidFill>
                              <a:prstClr val="black"/>
                            </a:solidFill>
                            <a:latin typeface="Cambria Math" panose="02040503050406030204" pitchFamily="18" charset="0"/>
                          </a:rPr>
                        </m:ctrlPr>
                      </m:sSupPr>
                      <m:e>
                        <m:r>
                          <a:rPr lang="nl-NL" sz="2800" b="0" i="1">
                            <a:solidFill>
                              <a:prstClr val="black"/>
                            </a:solidFill>
                            <a:latin typeface="Cambria Math"/>
                          </a:rPr>
                          <m:t>2</m:t>
                        </m:r>
                        <m:r>
                          <a:rPr lang="nl-NL" sz="2800" b="0" i="1">
                            <a:solidFill>
                              <a:prstClr val="black"/>
                            </a:solidFill>
                            <a:latin typeface="Cambria Math"/>
                          </a:rPr>
                          <m:t>𝑥</m:t>
                        </m:r>
                      </m:e>
                      <m:sup>
                        <m:r>
                          <a:rPr lang="nl-NL" sz="2800" b="0" i="1">
                            <a:solidFill>
                              <a:prstClr val="black"/>
                            </a:solidFill>
                            <a:latin typeface="Cambria Math"/>
                          </a:rPr>
                          <m:t>2</m:t>
                        </m:r>
                      </m:sup>
                    </m:sSup>
                    <m:r>
                      <a:rPr lang="nl-NL" sz="2800" b="0" i="1">
                        <a:solidFill>
                          <a:prstClr val="black"/>
                        </a:solidFill>
                        <a:latin typeface="Cambria Math"/>
                      </a:rPr>
                      <m:t>−3</m:t>
                    </m:r>
                    <m:r>
                      <a:rPr lang="nl-NL" sz="2800" b="0" i="1">
                        <a:solidFill>
                          <a:prstClr val="black"/>
                        </a:solidFill>
                        <a:latin typeface="Cambria Math"/>
                      </a:rPr>
                      <m:t>𝑥</m:t>
                    </m:r>
                    <m:r>
                      <a:rPr lang="nl-NL" sz="2800" b="0" i="1" smtClean="0">
                        <a:solidFill>
                          <a:prstClr val="black"/>
                        </a:solidFill>
                        <a:latin typeface="Cambria Math"/>
                      </a:rPr>
                      <m:t>−8</m:t>
                    </m:r>
                  </m:oMath>
                </a14:m>
                <a:endParaRPr lang="nl-NL" sz="2800">
                  <a:solidFill>
                    <a:prstClr val="black"/>
                  </a:solidFill>
                </a:endParaRPr>
              </a:p>
              <a:p>
                <a:r>
                  <a:rPr lang="nl-NL" sz="2800">
                    <a:solidFill>
                      <a:prstClr val="black"/>
                    </a:solidFill>
                  </a:rPr>
                  <a:t>Optie “snijpunt” geeft de coördinaten van de snijpunten</a:t>
                </a:r>
              </a:p>
              <a:p>
                <a:r>
                  <a:rPr lang="nl-NL" sz="2800" b="1">
                    <a:solidFill>
                      <a:prstClr val="black"/>
                    </a:solidFill>
                  </a:rPr>
                  <a:t>      Wiskunde B</a:t>
                </a:r>
              </a:p>
              <a:p>
                <a:endParaRPr lang="nl-NL" sz="2800" b="1">
                  <a:solidFill>
                    <a:prstClr val="black"/>
                  </a:solidFill>
                </a:endParaRPr>
              </a:p>
              <a:p>
                <a:endParaRPr lang="nl-NL" sz="2800" b="1">
                  <a:solidFill>
                    <a:prstClr val="black"/>
                  </a:solidFill>
                </a:endParaRPr>
              </a:p>
              <a:p>
                <a:endParaRPr lang="nl-NL" sz="2800" b="1">
                  <a:solidFill>
                    <a:prstClr val="black"/>
                  </a:solidFill>
                </a:endParaRPr>
              </a:p>
              <a:p>
                <a:endParaRPr lang="nl-NL" sz="2800" b="1">
                  <a:solidFill>
                    <a:prstClr val="black"/>
                  </a:solidFill>
                </a:endParaRPr>
              </a:p>
              <a:p>
                <a:endParaRPr lang="nl-NL" sz="2800" b="1">
                  <a:solidFill>
                    <a:prstClr val="black"/>
                  </a:solidFill>
                </a:endParaRPr>
              </a:p>
              <a:p>
                <a:endParaRPr lang="nl-NL" sz="2800" b="1">
                  <a:solidFill>
                    <a:prstClr val="black"/>
                  </a:solidFill>
                </a:endParaRPr>
              </a:p>
            </p:txBody>
          </p:sp>
        </mc:Choice>
        <mc:Fallback>
          <p:sp>
            <p:nvSpPr>
              <p:cNvPr id="7" name="Tekstvak 6">
                <a:extLst>
                  <a:ext uri="{FF2B5EF4-FFF2-40B4-BE49-F238E27FC236}">
                    <a16:creationId xmlns:a16="http://schemas.microsoft.com/office/drawing/2014/main" id="{5DBFA99A-CF30-90BB-D0BF-7FC64435D8CC}"/>
                  </a:ext>
                </a:extLst>
              </p:cNvPr>
              <p:cNvSpPr txBox="1">
                <a:spLocks noRot="1" noChangeAspect="1" noMove="1" noResize="1" noEditPoints="1" noAdjustHandles="1" noChangeArrowheads="1" noChangeShapeType="1" noTextEdit="1"/>
              </p:cNvSpPr>
              <p:nvPr/>
            </p:nvSpPr>
            <p:spPr>
              <a:xfrm>
                <a:off x="323528" y="2458839"/>
                <a:ext cx="8210602" cy="3539430"/>
              </a:xfrm>
              <a:prstGeom prst="rect">
                <a:avLst/>
              </a:prstGeom>
              <a:blipFill>
                <a:blip r:embed="rId3"/>
                <a:stretch>
                  <a:fillRect l="-1485" t="-1549" b="-39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kstvak 7">
                <a:extLst>
                  <a:ext uri="{FF2B5EF4-FFF2-40B4-BE49-F238E27FC236}">
                    <a16:creationId xmlns:a16="http://schemas.microsoft.com/office/drawing/2014/main" id="{BCD26B78-EBCD-5F3B-9935-D29C6CA41D10}"/>
                  </a:ext>
                </a:extLst>
              </p:cNvPr>
              <p:cNvSpPr txBox="1"/>
              <p:nvPr/>
            </p:nvSpPr>
            <p:spPr>
              <a:xfrm>
                <a:off x="4722875" y="3612513"/>
                <a:ext cx="4097597" cy="34246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nl-NL" sz="2400" i="1" smtClean="0">
                              <a:solidFill>
                                <a:prstClr val="black"/>
                              </a:solidFill>
                              <a:latin typeface="Cambria Math" panose="02040503050406030204" pitchFamily="18" charset="0"/>
                            </a:rPr>
                          </m:ctrlPr>
                        </m:sSupPr>
                        <m:e>
                          <m:r>
                            <a:rPr lang="nl-NL" sz="2400" b="0" i="1">
                              <a:solidFill>
                                <a:prstClr val="black"/>
                              </a:solidFill>
                              <a:latin typeface="Cambria Math"/>
                            </a:rPr>
                            <m:t>𝑥</m:t>
                          </m:r>
                        </m:e>
                        <m:sup>
                          <m:r>
                            <a:rPr lang="nl-NL" sz="2400" b="0" i="1">
                              <a:solidFill>
                                <a:prstClr val="black"/>
                              </a:solidFill>
                              <a:latin typeface="Cambria Math"/>
                            </a:rPr>
                            <m:t>2</m:t>
                          </m:r>
                        </m:sup>
                      </m:sSup>
                      <m:r>
                        <a:rPr lang="nl-NL" sz="2400" b="0" i="1">
                          <a:solidFill>
                            <a:prstClr val="black"/>
                          </a:solidFill>
                          <a:latin typeface="Cambria Math"/>
                        </a:rPr>
                        <m:t>+2</m:t>
                      </m:r>
                      <m:r>
                        <a:rPr lang="nl-NL" sz="2400" b="0" i="1">
                          <a:solidFill>
                            <a:prstClr val="black"/>
                          </a:solidFill>
                          <a:latin typeface="Cambria Math"/>
                        </a:rPr>
                        <m:t>𝑥</m:t>
                      </m:r>
                      <m:r>
                        <a:rPr lang="nl-NL" sz="2400" b="0" i="1">
                          <a:solidFill>
                            <a:prstClr val="black"/>
                          </a:solidFill>
                          <a:latin typeface="Cambria Math"/>
                        </a:rPr>
                        <m:t>+6=</m:t>
                      </m:r>
                      <m:sSup>
                        <m:sSupPr>
                          <m:ctrlPr>
                            <a:rPr lang="nl-NL" sz="2400" i="1">
                              <a:solidFill>
                                <a:prstClr val="black"/>
                              </a:solidFill>
                              <a:latin typeface="Cambria Math" panose="02040503050406030204" pitchFamily="18" charset="0"/>
                            </a:rPr>
                          </m:ctrlPr>
                        </m:sSupPr>
                        <m:e>
                          <m:r>
                            <a:rPr lang="nl-NL" sz="2400" b="0" i="1">
                              <a:solidFill>
                                <a:prstClr val="black"/>
                              </a:solidFill>
                              <a:latin typeface="Cambria Math"/>
                            </a:rPr>
                            <m:t>2</m:t>
                          </m:r>
                          <m:r>
                            <a:rPr lang="nl-NL" sz="2400" b="0" i="1">
                              <a:solidFill>
                                <a:prstClr val="black"/>
                              </a:solidFill>
                              <a:latin typeface="Cambria Math"/>
                            </a:rPr>
                            <m:t>𝑥</m:t>
                          </m:r>
                        </m:e>
                        <m:sup>
                          <m:r>
                            <a:rPr lang="nl-NL" sz="2400" b="0" i="1">
                              <a:solidFill>
                                <a:prstClr val="black"/>
                              </a:solidFill>
                              <a:latin typeface="Cambria Math"/>
                            </a:rPr>
                            <m:t>2</m:t>
                          </m:r>
                        </m:sup>
                      </m:sSup>
                      <m:r>
                        <a:rPr lang="nl-NL" sz="2400" b="0" i="1">
                          <a:solidFill>
                            <a:prstClr val="black"/>
                          </a:solidFill>
                          <a:latin typeface="Cambria Math"/>
                        </a:rPr>
                        <m:t>−3</m:t>
                      </m:r>
                      <m:r>
                        <a:rPr lang="nl-NL" sz="2400" b="0" i="1">
                          <a:solidFill>
                            <a:prstClr val="black"/>
                          </a:solidFill>
                          <a:latin typeface="Cambria Math"/>
                        </a:rPr>
                        <m:t>𝑥</m:t>
                      </m:r>
                      <m:r>
                        <a:rPr lang="nl-NL" sz="2400" b="0" i="1">
                          <a:solidFill>
                            <a:prstClr val="black"/>
                          </a:solidFill>
                          <a:latin typeface="Cambria Math"/>
                        </a:rPr>
                        <m:t>−8</m:t>
                      </m:r>
                    </m:oMath>
                  </m:oMathPara>
                </a14:m>
                <a:endParaRPr lang="nl-NL" sz="2400" i="1">
                  <a:solidFill>
                    <a:prstClr val="black"/>
                  </a:solidFill>
                  <a:latin typeface="Cambria Math"/>
                </a:endParaRPr>
              </a:p>
              <a:p>
                <a:pPr/>
                <a14:m>
                  <m:oMathPara xmlns:m="http://schemas.openxmlformats.org/officeDocument/2006/math">
                    <m:oMathParaPr>
                      <m:jc m:val="centerGroup"/>
                    </m:oMathParaPr>
                    <m:oMath xmlns:m="http://schemas.openxmlformats.org/officeDocument/2006/math">
                      <m:r>
                        <a:rPr lang="nl-NL" sz="2400" b="0" i="1" smtClean="0">
                          <a:solidFill>
                            <a:prstClr val="black"/>
                          </a:solidFill>
                          <a:latin typeface="Cambria Math"/>
                        </a:rPr>
                        <m:t>−</m:t>
                      </m:r>
                      <m:sSup>
                        <m:sSupPr>
                          <m:ctrlPr>
                            <a:rPr lang="nl-NL" sz="2400" i="1" smtClean="0">
                              <a:solidFill>
                                <a:prstClr val="black"/>
                              </a:solidFill>
                              <a:latin typeface="Cambria Math" panose="02040503050406030204" pitchFamily="18" charset="0"/>
                            </a:rPr>
                          </m:ctrlPr>
                        </m:sSupPr>
                        <m:e>
                          <m:r>
                            <a:rPr lang="nl-NL" sz="2400" b="0" i="1" smtClean="0">
                              <a:solidFill>
                                <a:prstClr val="black"/>
                              </a:solidFill>
                              <a:latin typeface="Cambria Math"/>
                            </a:rPr>
                            <m:t>𝑥</m:t>
                          </m:r>
                        </m:e>
                        <m:sup>
                          <m:r>
                            <a:rPr lang="nl-NL" sz="2400" b="0" i="1" smtClean="0">
                              <a:solidFill>
                                <a:prstClr val="black"/>
                              </a:solidFill>
                              <a:latin typeface="Cambria Math"/>
                            </a:rPr>
                            <m:t>2</m:t>
                          </m:r>
                        </m:sup>
                      </m:sSup>
                      <m:r>
                        <a:rPr lang="nl-NL" sz="2400" b="0" i="1" smtClean="0">
                          <a:solidFill>
                            <a:prstClr val="black"/>
                          </a:solidFill>
                          <a:latin typeface="Cambria Math"/>
                        </a:rPr>
                        <m:t>+5</m:t>
                      </m:r>
                      <m:r>
                        <a:rPr lang="nl-NL" sz="2400" b="0" i="1" smtClean="0">
                          <a:solidFill>
                            <a:prstClr val="black"/>
                          </a:solidFill>
                          <a:latin typeface="Cambria Math"/>
                        </a:rPr>
                        <m:t>𝑥</m:t>
                      </m:r>
                      <m:r>
                        <a:rPr lang="nl-NL" sz="2400" b="0" i="1" smtClean="0">
                          <a:solidFill>
                            <a:prstClr val="black"/>
                          </a:solidFill>
                          <a:latin typeface="Cambria Math"/>
                        </a:rPr>
                        <m:t>+14=0</m:t>
                      </m:r>
                    </m:oMath>
                  </m:oMathPara>
                </a14:m>
                <a:endParaRPr lang="nl-NL" sz="2400">
                  <a:solidFill>
                    <a:prstClr val="black"/>
                  </a:solidFill>
                </a:endParaRPr>
              </a:p>
              <a:p>
                <a:pPr/>
                <a14:m>
                  <m:oMathPara xmlns:m="http://schemas.openxmlformats.org/officeDocument/2006/math">
                    <m:oMathParaPr>
                      <m:jc m:val="centerGroup"/>
                    </m:oMathParaPr>
                    <m:oMath xmlns:m="http://schemas.openxmlformats.org/officeDocument/2006/math">
                      <m:sSup>
                        <m:sSupPr>
                          <m:ctrlPr>
                            <a:rPr lang="nl-NL" sz="2400" i="1">
                              <a:solidFill>
                                <a:prstClr val="black"/>
                              </a:solidFill>
                              <a:latin typeface="Cambria Math" panose="02040503050406030204" pitchFamily="18" charset="0"/>
                            </a:rPr>
                          </m:ctrlPr>
                        </m:sSupPr>
                        <m:e>
                          <m:r>
                            <a:rPr lang="nl-NL" sz="2400" b="0" i="1">
                              <a:solidFill>
                                <a:prstClr val="black"/>
                              </a:solidFill>
                              <a:latin typeface="Cambria Math"/>
                            </a:rPr>
                            <m:t>𝑥</m:t>
                          </m:r>
                        </m:e>
                        <m:sup>
                          <m:r>
                            <a:rPr lang="nl-NL" sz="2400" b="0" i="1">
                              <a:solidFill>
                                <a:prstClr val="black"/>
                              </a:solidFill>
                              <a:latin typeface="Cambria Math"/>
                            </a:rPr>
                            <m:t>2</m:t>
                          </m:r>
                        </m:sup>
                      </m:sSup>
                      <m:r>
                        <a:rPr lang="nl-NL" sz="2400" b="0" i="1" smtClean="0">
                          <a:solidFill>
                            <a:prstClr val="black"/>
                          </a:solidFill>
                          <a:latin typeface="Cambria Math"/>
                        </a:rPr>
                        <m:t>−</m:t>
                      </m:r>
                      <m:r>
                        <a:rPr lang="nl-NL" sz="2400" b="0" i="1">
                          <a:solidFill>
                            <a:prstClr val="black"/>
                          </a:solidFill>
                          <a:latin typeface="Cambria Math"/>
                        </a:rPr>
                        <m:t>5</m:t>
                      </m:r>
                      <m:r>
                        <a:rPr lang="nl-NL" sz="2400" b="0" i="1">
                          <a:solidFill>
                            <a:prstClr val="black"/>
                          </a:solidFill>
                          <a:latin typeface="Cambria Math"/>
                        </a:rPr>
                        <m:t>𝑥</m:t>
                      </m:r>
                      <m:r>
                        <a:rPr lang="nl-NL" sz="2400" b="0" i="1" smtClean="0">
                          <a:solidFill>
                            <a:prstClr val="black"/>
                          </a:solidFill>
                          <a:latin typeface="Cambria Math" panose="02040503050406030204" pitchFamily="18" charset="0"/>
                        </a:rPr>
                        <m:t>−</m:t>
                      </m:r>
                      <m:r>
                        <a:rPr lang="nl-NL" sz="2400" b="0" i="1">
                          <a:solidFill>
                            <a:prstClr val="black"/>
                          </a:solidFill>
                          <a:latin typeface="Cambria Math"/>
                        </a:rPr>
                        <m:t>14=0</m:t>
                      </m:r>
                    </m:oMath>
                  </m:oMathPara>
                </a14:m>
                <a:endParaRPr lang="nl-NL" sz="2400">
                  <a:solidFill>
                    <a:prstClr val="black"/>
                  </a:solidFill>
                </a:endParaRPr>
              </a:p>
              <a:p>
                <a:pPr/>
                <a14:m>
                  <m:oMathPara xmlns:m="http://schemas.openxmlformats.org/officeDocument/2006/math">
                    <m:oMathParaPr>
                      <m:jc m:val="centerGroup"/>
                    </m:oMathParaPr>
                    <m:oMath xmlns:m="http://schemas.openxmlformats.org/officeDocument/2006/math">
                      <m:r>
                        <a:rPr lang="nl-NL" sz="2400" b="0" i="1" smtClean="0">
                          <a:solidFill>
                            <a:prstClr val="black"/>
                          </a:solidFill>
                          <a:latin typeface="Cambria Math"/>
                        </a:rPr>
                        <m:t>(</m:t>
                      </m:r>
                      <m:r>
                        <a:rPr lang="nl-NL" sz="2400" b="0" i="1" smtClean="0">
                          <a:solidFill>
                            <a:prstClr val="black"/>
                          </a:solidFill>
                          <a:latin typeface="Cambria Math"/>
                        </a:rPr>
                        <m:t>𝑥</m:t>
                      </m:r>
                      <m:r>
                        <a:rPr lang="nl-NL" sz="2400" b="0" i="1">
                          <a:solidFill>
                            <a:prstClr val="black"/>
                          </a:solidFill>
                          <a:latin typeface="Cambria Math"/>
                        </a:rPr>
                        <m:t>+</m:t>
                      </m:r>
                      <m:r>
                        <a:rPr lang="nl-NL" sz="2400" b="0" i="1" smtClean="0">
                          <a:solidFill>
                            <a:prstClr val="black"/>
                          </a:solidFill>
                          <a:latin typeface="Cambria Math"/>
                        </a:rPr>
                        <m:t>2)(</m:t>
                      </m:r>
                      <m:r>
                        <a:rPr lang="nl-NL" sz="2400" b="0" i="1">
                          <a:solidFill>
                            <a:prstClr val="black"/>
                          </a:solidFill>
                          <a:latin typeface="Cambria Math"/>
                        </a:rPr>
                        <m:t>𝑥</m:t>
                      </m:r>
                      <m:r>
                        <a:rPr lang="nl-NL" sz="2400" b="0" i="1">
                          <a:solidFill>
                            <a:prstClr val="black"/>
                          </a:solidFill>
                          <a:latin typeface="Cambria Math"/>
                        </a:rPr>
                        <m:t>−7)=0</m:t>
                      </m:r>
                    </m:oMath>
                  </m:oMathPara>
                </a14:m>
                <a:endParaRPr lang="nl-NL" sz="2400">
                  <a:solidFill>
                    <a:prstClr val="black"/>
                  </a:solidFill>
                </a:endParaRPr>
              </a:p>
              <a:p>
                <a:pPr/>
                <a14:m>
                  <m:oMathPara xmlns:m="http://schemas.openxmlformats.org/officeDocument/2006/math">
                    <m:oMathParaPr>
                      <m:jc m:val="centerGroup"/>
                    </m:oMathParaPr>
                    <m:oMath xmlns:m="http://schemas.openxmlformats.org/officeDocument/2006/math">
                      <m:r>
                        <a:rPr lang="nl-NL" sz="2400" b="0" i="1">
                          <a:solidFill>
                            <a:prstClr val="black"/>
                          </a:solidFill>
                          <a:latin typeface="Cambria Math"/>
                        </a:rPr>
                        <m:t>𝑥</m:t>
                      </m:r>
                      <m:r>
                        <a:rPr lang="nl-NL" sz="2400" b="0" i="1">
                          <a:solidFill>
                            <a:prstClr val="black"/>
                          </a:solidFill>
                          <a:latin typeface="Cambria Math"/>
                        </a:rPr>
                        <m:t>=−2 </m:t>
                      </m:r>
                      <m:r>
                        <m:rPr>
                          <m:sty m:val="p"/>
                        </m:rPr>
                        <a:rPr lang="nl-NL" sz="2400" b="0" i="0" smtClean="0">
                          <a:solidFill>
                            <a:prstClr val="black"/>
                          </a:solidFill>
                          <a:latin typeface="Cambria Math"/>
                        </a:rPr>
                        <m:t>of</m:t>
                      </m:r>
                      <m:r>
                        <a:rPr lang="nl-NL" sz="2400" b="0" i="1" smtClean="0">
                          <a:solidFill>
                            <a:prstClr val="black"/>
                          </a:solidFill>
                          <a:latin typeface="Cambria Math"/>
                        </a:rPr>
                        <m:t> </m:t>
                      </m:r>
                      <m:r>
                        <a:rPr lang="nl-NL" sz="2400" b="0" i="1" smtClean="0">
                          <a:solidFill>
                            <a:prstClr val="black"/>
                          </a:solidFill>
                          <a:latin typeface="Cambria Math"/>
                        </a:rPr>
                        <m:t>𝑥</m:t>
                      </m:r>
                      <m:r>
                        <a:rPr lang="nl-NL" sz="2400" b="0" i="1" smtClean="0">
                          <a:solidFill>
                            <a:prstClr val="black"/>
                          </a:solidFill>
                          <a:latin typeface="Cambria Math"/>
                        </a:rPr>
                        <m:t>=7</m:t>
                      </m:r>
                    </m:oMath>
                  </m:oMathPara>
                </a14:m>
                <a:endParaRPr lang="nl-NL" sz="2400">
                  <a:solidFill>
                    <a:prstClr val="black"/>
                  </a:solidFill>
                </a:endParaRPr>
              </a:p>
              <a:p>
                <a:endParaRPr lang="nl-NL" sz="2400" b="1">
                  <a:solidFill>
                    <a:prstClr val="black"/>
                  </a:solidFill>
                </a:endParaRPr>
              </a:p>
              <a:p>
                <a:endParaRPr lang="nl-NL" sz="2400" b="1">
                  <a:solidFill>
                    <a:prstClr val="black"/>
                  </a:solidFill>
                </a:endParaRPr>
              </a:p>
              <a:p>
                <a:endParaRPr lang="nl-NL" sz="2400" b="1">
                  <a:solidFill>
                    <a:prstClr val="black"/>
                  </a:solidFill>
                </a:endParaRPr>
              </a:p>
              <a:p>
                <a:endParaRPr lang="nl-NL" sz="2400" b="1">
                  <a:solidFill>
                    <a:prstClr val="black"/>
                  </a:solidFill>
                </a:endParaRPr>
              </a:p>
            </p:txBody>
          </p:sp>
        </mc:Choice>
        <mc:Fallback>
          <p:sp>
            <p:nvSpPr>
              <p:cNvPr id="8" name="Tekstvak 7">
                <a:extLst>
                  <a:ext uri="{FF2B5EF4-FFF2-40B4-BE49-F238E27FC236}">
                    <a16:creationId xmlns:a16="http://schemas.microsoft.com/office/drawing/2014/main" id="{BCD26B78-EBCD-5F3B-9935-D29C6CA41D10}"/>
                  </a:ext>
                </a:extLst>
              </p:cNvPr>
              <p:cNvSpPr txBox="1">
                <a:spLocks noRot="1" noChangeAspect="1" noMove="1" noResize="1" noEditPoints="1" noAdjustHandles="1" noChangeArrowheads="1" noChangeShapeType="1" noTextEdit="1"/>
              </p:cNvSpPr>
              <p:nvPr/>
            </p:nvSpPr>
            <p:spPr>
              <a:xfrm>
                <a:off x="4722875" y="3612513"/>
                <a:ext cx="4097597" cy="342465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866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E5ADC-E453-25F6-0B91-BBCC7B351156}"/>
              </a:ext>
            </a:extLst>
          </p:cNvPr>
          <p:cNvSpPr>
            <a:spLocks noGrp="1"/>
          </p:cNvSpPr>
          <p:nvPr>
            <p:ph type="title"/>
          </p:nvPr>
        </p:nvSpPr>
        <p:spPr>
          <a:xfrm>
            <a:off x="0" y="95704"/>
            <a:ext cx="8229600" cy="1143000"/>
          </a:xfrm>
        </p:spPr>
        <p:txBody>
          <a:bodyPr/>
          <a:lstStyle/>
          <a:p>
            <a:r>
              <a:rPr lang="nl-NL">
                <a:solidFill>
                  <a:srgbClr val="ED007A"/>
                </a:solidFill>
              </a:rPr>
              <a:t>Voorbeeld wiskunde A</a:t>
            </a:r>
          </a:p>
        </p:txBody>
      </p:sp>
      <p:pic>
        <p:nvPicPr>
          <p:cNvPr id="14" name="Afbeelding 13">
            <a:extLst>
              <a:ext uri="{FF2B5EF4-FFF2-40B4-BE49-F238E27FC236}">
                <a16:creationId xmlns:a16="http://schemas.microsoft.com/office/drawing/2014/main" id="{1AF7C0FD-21CC-7B8E-13BF-03CBA95E0F3B}"/>
              </a:ext>
            </a:extLst>
          </p:cNvPr>
          <p:cNvPicPr>
            <a:picLocks noChangeAspect="1"/>
          </p:cNvPicPr>
          <p:nvPr/>
        </p:nvPicPr>
        <p:blipFill>
          <a:blip r:embed="rId2"/>
          <a:stretch>
            <a:fillRect/>
          </a:stretch>
        </p:blipFill>
        <p:spPr>
          <a:xfrm>
            <a:off x="392431" y="1238704"/>
            <a:ext cx="7921467" cy="2480204"/>
          </a:xfrm>
          <a:prstGeom prst="rect">
            <a:avLst/>
          </a:prstGeom>
        </p:spPr>
      </p:pic>
      <p:sp>
        <p:nvSpPr>
          <p:cNvPr id="19" name="Tijdelijke aanduiding voor inhoud 2">
            <a:extLst>
              <a:ext uri="{FF2B5EF4-FFF2-40B4-BE49-F238E27FC236}">
                <a16:creationId xmlns:a16="http://schemas.microsoft.com/office/drawing/2014/main" id="{8E50D7ED-9C77-FF47-ACA4-297EAD910A0E}"/>
              </a:ext>
            </a:extLst>
          </p:cNvPr>
          <p:cNvSpPr>
            <a:spLocks noGrp="1"/>
          </p:cNvSpPr>
          <p:nvPr>
            <p:ph idx="1"/>
          </p:nvPr>
        </p:nvSpPr>
        <p:spPr>
          <a:xfrm>
            <a:off x="392431" y="4149080"/>
            <a:ext cx="8229600" cy="4525963"/>
          </a:xfrm>
        </p:spPr>
        <p:txBody>
          <a:bodyPr>
            <a:normAutofit/>
          </a:bodyPr>
          <a:lstStyle/>
          <a:p>
            <a:pPr marL="0" indent="0">
              <a:buNone/>
            </a:pPr>
            <a:r>
              <a:rPr lang="nl-NL" sz="2800">
                <a:solidFill>
                  <a:srgbClr val="252B36"/>
                </a:solidFill>
                <a:latin typeface="MentiText"/>
              </a:rPr>
              <a:t>Concreet probleem</a:t>
            </a:r>
          </a:p>
          <a:p>
            <a:pPr marL="0" indent="0">
              <a:buNone/>
            </a:pPr>
            <a:r>
              <a:rPr lang="nl-NL" sz="2800">
                <a:solidFill>
                  <a:srgbClr val="252B36"/>
                </a:solidFill>
                <a:latin typeface="MentiText"/>
              </a:rPr>
              <a:t>Grafische rekenmachine</a:t>
            </a:r>
          </a:p>
          <a:p>
            <a:pPr marL="0" indent="0">
              <a:buNone/>
            </a:pPr>
            <a:r>
              <a:rPr lang="nl-NL" sz="2800">
                <a:solidFill>
                  <a:srgbClr val="252B36"/>
                </a:solidFill>
                <a:latin typeface="MentiText"/>
                <a:sym typeface="Wingdings" panose="05000000000000000000" pitchFamily="2" charset="2"/>
              </a:rPr>
              <a:t> Berekeningen uitvoeren</a:t>
            </a:r>
            <a:endParaRPr lang="nl-NL" sz="2800">
              <a:solidFill>
                <a:srgbClr val="252B36"/>
              </a:solidFill>
              <a:latin typeface="MentiText"/>
            </a:endParaRPr>
          </a:p>
        </p:txBody>
      </p:sp>
      <p:pic>
        <p:nvPicPr>
          <p:cNvPr id="21" name="Afbeelding 20">
            <a:extLst>
              <a:ext uri="{FF2B5EF4-FFF2-40B4-BE49-F238E27FC236}">
                <a16:creationId xmlns:a16="http://schemas.microsoft.com/office/drawing/2014/main" id="{1F5119EC-2338-99F6-D447-9DC4A7DE820E}"/>
              </a:ext>
            </a:extLst>
          </p:cNvPr>
          <p:cNvPicPr>
            <a:picLocks noChangeAspect="1"/>
          </p:cNvPicPr>
          <p:nvPr/>
        </p:nvPicPr>
        <p:blipFill>
          <a:blip r:embed="rId3"/>
          <a:stretch>
            <a:fillRect/>
          </a:stretch>
        </p:blipFill>
        <p:spPr>
          <a:xfrm>
            <a:off x="5724128" y="921097"/>
            <a:ext cx="2520280" cy="5316215"/>
          </a:xfrm>
          <a:prstGeom prst="rect">
            <a:avLst/>
          </a:prstGeom>
        </p:spPr>
      </p:pic>
      <p:pic>
        <p:nvPicPr>
          <p:cNvPr id="25" name="Afbeelding 24">
            <a:extLst>
              <a:ext uri="{FF2B5EF4-FFF2-40B4-BE49-F238E27FC236}">
                <a16:creationId xmlns:a16="http://schemas.microsoft.com/office/drawing/2014/main" id="{561E3997-8EC3-2DA4-0A9B-D9681DD56B84}"/>
              </a:ext>
            </a:extLst>
          </p:cNvPr>
          <p:cNvPicPr>
            <a:picLocks noChangeAspect="1"/>
          </p:cNvPicPr>
          <p:nvPr/>
        </p:nvPicPr>
        <p:blipFill>
          <a:blip r:embed="rId4"/>
          <a:stretch>
            <a:fillRect/>
          </a:stretch>
        </p:blipFill>
        <p:spPr>
          <a:xfrm>
            <a:off x="5508103" y="3528572"/>
            <a:ext cx="3113927" cy="2441689"/>
          </a:xfrm>
          <a:prstGeom prst="rect">
            <a:avLst/>
          </a:prstGeom>
        </p:spPr>
      </p:pic>
    </p:spTree>
    <p:extLst>
      <p:ext uri="{BB962C8B-B14F-4D97-AF65-F5344CB8AC3E}">
        <p14:creationId xmlns:p14="http://schemas.microsoft.com/office/powerpoint/2010/main" val="348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E5ADC-E453-25F6-0B91-BBCC7B351156}"/>
              </a:ext>
            </a:extLst>
          </p:cNvPr>
          <p:cNvSpPr>
            <a:spLocks noGrp="1"/>
          </p:cNvSpPr>
          <p:nvPr>
            <p:ph type="title"/>
          </p:nvPr>
        </p:nvSpPr>
        <p:spPr>
          <a:xfrm>
            <a:off x="0" y="95704"/>
            <a:ext cx="8229600" cy="1143000"/>
          </a:xfrm>
        </p:spPr>
        <p:txBody>
          <a:bodyPr/>
          <a:lstStyle/>
          <a:p>
            <a:r>
              <a:rPr lang="nl-NL">
                <a:solidFill>
                  <a:srgbClr val="ED007A"/>
                </a:solidFill>
              </a:rPr>
              <a:t>Voorbeeld wiskunde B</a:t>
            </a:r>
          </a:p>
        </p:txBody>
      </p:sp>
      <p:pic>
        <p:nvPicPr>
          <p:cNvPr id="18" name="Afbeelding 17">
            <a:extLst>
              <a:ext uri="{FF2B5EF4-FFF2-40B4-BE49-F238E27FC236}">
                <a16:creationId xmlns:a16="http://schemas.microsoft.com/office/drawing/2014/main" id="{619BDCFB-152B-1C51-7610-AAC9C7432134}"/>
              </a:ext>
            </a:extLst>
          </p:cNvPr>
          <p:cNvPicPr>
            <a:picLocks noChangeAspect="1"/>
          </p:cNvPicPr>
          <p:nvPr/>
        </p:nvPicPr>
        <p:blipFill>
          <a:blip r:embed="rId2"/>
          <a:stretch>
            <a:fillRect/>
          </a:stretch>
        </p:blipFill>
        <p:spPr>
          <a:xfrm>
            <a:off x="568031" y="1252613"/>
            <a:ext cx="7059010" cy="2162477"/>
          </a:xfrm>
          <a:prstGeom prst="rect">
            <a:avLst/>
          </a:prstGeom>
        </p:spPr>
      </p:pic>
      <p:sp>
        <p:nvSpPr>
          <p:cNvPr id="3" name="Tijdelijke aanduiding voor inhoud 2">
            <a:extLst>
              <a:ext uri="{FF2B5EF4-FFF2-40B4-BE49-F238E27FC236}">
                <a16:creationId xmlns:a16="http://schemas.microsoft.com/office/drawing/2014/main" id="{0443EB8F-0DD1-0CDB-EE79-E4BBBDCE8ADE}"/>
              </a:ext>
            </a:extLst>
          </p:cNvPr>
          <p:cNvSpPr>
            <a:spLocks noGrp="1"/>
          </p:cNvSpPr>
          <p:nvPr>
            <p:ph idx="1"/>
          </p:nvPr>
        </p:nvSpPr>
        <p:spPr>
          <a:xfrm>
            <a:off x="392431" y="4149080"/>
            <a:ext cx="8229600" cy="4525963"/>
          </a:xfrm>
        </p:spPr>
        <p:txBody>
          <a:bodyPr>
            <a:normAutofit/>
          </a:bodyPr>
          <a:lstStyle/>
          <a:p>
            <a:pPr marL="0" indent="0">
              <a:buNone/>
            </a:pPr>
            <a:r>
              <a:rPr lang="nl-NL" sz="2800">
                <a:solidFill>
                  <a:srgbClr val="252B36"/>
                </a:solidFill>
                <a:latin typeface="MentiText"/>
              </a:rPr>
              <a:t>Abstract probleem</a:t>
            </a:r>
          </a:p>
          <a:p>
            <a:pPr marL="0" indent="0">
              <a:buNone/>
            </a:pPr>
            <a:r>
              <a:rPr lang="nl-NL" sz="2800">
                <a:solidFill>
                  <a:srgbClr val="252B36"/>
                </a:solidFill>
                <a:latin typeface="MentiText"/>
              </a:rPr>
              <a:t>Geen grafische rekenmachine</a:t>
            </a:r>
          </a:p>
        </p:txBody>
      </p:sp>
      <p:grpSp>
        <p:nvGrpSpPr>
          <p:cNvPr id="12" name="Groep 11">
            <a:extLst>
              <a:ext uri="{FF2B5EF4-FFF2-40B4-BE49-F238E27FC236}">
                <a16:creationId xmlns:a16="http://schemas.microsoft.com/office/drawing/2014/main" id="{E3A2F4C0-2674-F86B-8D80-8D5F2C20EB50}"/>
              </a:ext>
            </a:extLst>
          </p:cNvPr>
          <p:cNvGrpSpPr/>
          <p:nvPr/>
        </p:nvGrpSpPr>
        <p:grpSpPr>
          <a:xfrm>
            <a:off x="107504" y="1261837"/>
            <a:ext cx="7582592" cy="3934757"/>
            <a:chOff x="688903" y="2344892"/>
            <a:chExt cx="7582592" cy="3934757"/>
          </a:xfrm>
        </p:grpSpPr>
        <p:pic>
          <p:nvPicPr>
            <p:cNvPr id="13" name="Afbeelding 12">
              <a:extLst>
                <a:ext uri="{FF2B5EF4-FFF2-40B4-BE49-F238E27FC236}">
                  <a16:creationId xmlns:a16="http://schemas.microsoft.com/office/drawing/2014/main" id="{BFE0D79C-0F57-C81B-8C3F-EE72D33EA21B}"/>
                </a:ext>
              </a:extLst>
            </p:cNvPr>
            <p:cNvPicPr>
              <a:picLocks noChangeAspect="1"/>
            </p:cNvPicPr>
            <p:nvPr/>
          </p:nvPicPr>
          <p:blipFill>
            <a:blip r:embed="rId3"/>
            <a:stretch>
              <a:fillRect/>
            </a:stretch>
          </p:blipFill>
          <p:spPr>
            <a:xfrm>
              <a:off x="688903" y="2344892"/>
              <a:ext cx="7504987" cy="3934757"/>
            </a:xfrm>
            <a:prstGeom prst="rect">
              <a:avLst/>
            </a:prstGeom>
          </p:spPr>
        </p:pic>
        <p:pic>
          <p:nvPicPr>
            <p:cNvPr id="15" name="Picture 4" descr="Boek schrijven - gebruik deze tips om een boek te schrijven">
              <a:extLst>
                <a:ext uri="{FF2B5EF4-FFF2-40B4-BE49-F238E27FC236}">
                  <a16:creationId xmlns:a16="http://schemas.microsoft.com/office/drawing/2014/main" id="{9974D8C5-4789-60E0-B838-33B623073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407258"/>
              <a:ext cx="2619375" cy="1743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349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14DF9-23C2-C685-62D6-7344218CD22C}"/>
              </a:ext>
            </a:extLst>
          </p:cNvPr>
          <p:cNvSpPr>
            <a:spLocks noGrp="1"/>
          </p:cNvSpPr>
          <p:nvPr>
            <p:ph type="title"/>
          </p:nvPr>
        </p:nvSpPr>
        <p:spPr/>
        <p:txBody>
          <a:bodyPr>
            <a:normAutofit/>
          </a:bodyPr>
          <a:lstStyle/>
          <a:p>
            <a:r>
              <a:rPr lang="nl-NL">
                <a:solidFill>
                  <a:srgbClr val="ED007A"/>
                </a:solidFill>
              </a:rPr>
              <a:t>Wiskunde en profielen</a:t>
            </a:r>
          </a:p>
        </p:txBody>
      </p:sp>
      <p:graphicFrame>
        <p:nvGraphicFramePr>
          <p:cNvPr id="4" name="Tabel 4">
            <a:extLst>
              <a:ext uri="{FF2B5EF4-FFF2-40B4-BE49-F238E27FC236}">
                <a16:creationId xmlns:a16="http://schemas.microsoft.com/office/drawing/2014/main" id="{F0C667DF-353B-9740-CDEF-48B72F10561C}"/>
              </a:ext>
            </a:extLst>
          </p:cNvPr>
          <p:cNvGraphicFramePr>
            <a:graphicFrameLocks noGrp="1"/>
          </p:cNvGraphicFramePr>
          <p:nvPr>
            <p:ph idx="1"/>
          </p:nvPr>
        </p:nvGraphicFramePr>
        <p:xfrm>
          <a:off x="179512" y="1932374"/>
          <a:ext cx="8147248" cy="2605116"/>
        </p:xfrm>
        <a:graphic>
          <a:graphicData uri="http://schemas.openxmlformats.org/drawingml/2006/table">
            <a:tbl>
              <a:tblPr firstRow="1" bandRow="1">
                <a:tableStyleId>{5C22544A-7EE6-4342-B048-85BDC9FD1C3A}</a:tableStyleId>
              </a:tblPr>
              <a:tblGrid>
                <a:gridCol w="3586417">
                  <a:extLst>
                    <a:ext uri="{9D8B030D-6E8A-4147-A177-3AD203B41FA5}">
                      <a16:colId xmlns:a16="http://schemas.microsoft.com/office/drawing/2014/main" val="4230898506"/>
                    </a:ext>
                  </a:extLst>
                </a:gridCol>
                <a:gridCol w="2163984">
                  <a:extLst>
                    <a:ext uri="{9D8B030D-6E8A-4147-A177-3AD203B41FA5}">
                      <a16:colId xmlns:a16="http://schemas.microsoft.com/office/drawing/2014/main" val="4137872243"/>
                    </a:ext>
                  </a:extLst>
                </a:gridCol>
                <a:gridCol w="2396847">
                  <a:extLst>
                    <a:ext uri="{9D8B030D-6E8A-4147-A177-3AD203B41FA5}">
                      <a16:colId xmlns:a16="http://schemas.microsoft.com/office/drawing/2014/main" val="4144851745"/>
                    </a:ext>
                  </a:extLst>
                </a:gridCol>
              </a:tblGrid>
              <a:tr h="372365">
                <a:tc>
                  <a:txBody>
                    <a:bodyPr/>
                    <a:lstStyle/>
                    <a:p>
                      <a:r>
                        <a:rPr lang="nl-NL" sz="2400"/>
                        <a:t>Profiel</a:t>
                      </a:r>
                    </a:p>
                  </a:txBody>
                  <a:tcPr/>
                </a:tc>
                <a:tc>
                  <a:txBody>
                    <a:bodyPr/>
                    <a:lstStyle/>
                    <a:p>
                      <a:r>
                        <a:rPr lang="nl-NL" sz="2400"/>
                        <a:t>Verplicht</a:t>
                      </a:r>
                    </a:p>
                  </a:txBody>
                  <a:tcPr/>
                </a:tc>
                <a:tc>
                  <a:txBody>
                    <a:bodyPr/>
                    <a:lstStyle/>
                    <a:p>
                      <a:r>
                        <a:rPr lang="nl-NL" sz="2400"/>
                        <a:t>Keuze</a:t>
                      </a:r>
                    </a:p>
                  </a:txBody>
                  <a:tcPr/>
                </a:tc>
                <a:extLst>
                  <a:ext uri="{0D108BD9-81ED-4DB2-BD59-A6C34878D82A}">
                    <a16:rowId xmlns:a16="http://schemas.microsoft.com/office/drawing/2014/main" val="1706340044"/>
                  </a:ext>
                </a:extLst>
              </a:tr>
              <a:tr h="536979">
                <a:tc>
                  <a:txBody>
                    <a:bodyPr/>
                    <a:lstStyle/>
                    <a:p>
                      <a:r>
                        <a:rPr lang="nl-NL" sz="2400"/>
                        <a:t>Cultuur en Maatschappij</a:t>
                      </a:r>
                    </a:p>
                  </a:txBody>
                  <a:tcPr/>
                </a:tc>
                <a:tc>
                  <a:txBody>
                    <a:bodyPr/>
                    <a:lstStyle/>
                    <a:p>
                      <a:r>
                        <a:rPr lang="nl-NL" sz="2400"/>
                        <a:t>Wiskunde C</a:t>
                      </a:r>
                    </a:p>
                  </a:txBody>
                  <a:tcPr/>
                </a:tc>
                <a:tc>
                  <a:txBody>
                    <a:bodyPr/>
                    <a:lstStyle/>
                    <a:p>
                      <a:r>
                        <a:rPr lang="nl-NL" sz="2400"/>
                        <a:t>Wiskunde A of B</a:t>
                      </a:r>
                    </a:p>
                  </a:txBody>
                  <a:tcPr/>
                </a:tc>
                <a:extLst>
                  <a:ext uri="{0D108BD9-81ED-4DB2-BD59-A6C34878D82A}">
                    <a16:rowId xmlns:a16="http://schemas.microsoft.com/office/drawing/2014/main" val="1920067473"/>
                  </a:ext>
                </a:extLst>
              </a:tr>
              <a:tr h="536979">
                <a:tc>
                  <a:txBody>
                    <a:bodyPr/>
                    <a:lstStyle/>
                    <a:p>
                      <a:r>
                        <a:rPr lang="nl-NL" sz="2400"/>
                        <a:t>Economie en Maatschappij</a:t>
                      </a:r>
                    </a:p>
                  </a:txBody>
                  <a:tcPr/>
                </a:tc>
                <a:tc>
                  <a:txBody>
                    <a:bodyPr/>
                    <a:lstStyle/>
                    <a:p>
                      <a:r>
                        <a:rPr lang="nl-NL" sz="2400"/>
                        <a:t>Wiskunde A</a:t>
                      </a:r>
                    </a:p>
                  </a:txBody>
                  <a:tcPr/>
                </a:tc>
                <a:tc>
                  <a:txBody>
                    <a:bodyPr/>
                    <a:lstStyle/>
                    <a:p>
                      <a:r>
                        <a:rPr lang="nl-NL" sz="2400"/>
                        <a:t>Wiskunde B</a:t>
                      </a:r>
                    </a:p>
                  </a:txBody>
                  <a:tcPr/>
                </a:tc>
                <a:extLst>
                  <a:ext uri="{0D108BD9-81ED-4DB2-BD59-A6C34878D82A}">
                    <a16:rowId xmlns:a16="http://schemas.microsoft.com/office/drawing/2014/main" val="2518124546"/>
                  </a:ext>
                </a:extLst>
              </a:tr>
              <a:tr h="536979">
                <a:tc>
                  <a:txBody>
                    <a:bodyPr/>
                    <a:lstStyle/>
                    <a:p>
                      <a:r>
                        <a:rPr lang="nl-NL" sz="2400"/>
                        <a:t>Natuur en Gezondheid</a:t>
                      </a:r>
                    </a:p>
                  </a:txBody>
                  <a:tcPr/>
                </a:tc>
                <a:tc>
                  <a:txBody>
                    <a:bodyPr/>
                    <a:lstStyle/>
                    <a:p>
                      <a:r>
                        <a:rPr lang="nl-NL" sz="2400"/>
                        <a:t>Wiskunde A</a:t>
                      </a:r>
                    </a:p>
                  </a:txBody>
                  <a:tcPr/>
                </a:tc>
                <a:tc>
                  <a:txBody>
                    <a:bodyPr/>
                    <a:lstStyle/>
                    <a:p>
                      <a:r>
                        <a:rPr lang="nl-NL" sz="2400"/>
                        <a:t>Wiskunde B</a:t>
                      </a:r>
                    </a:p>
                  </a:txBody>
                  <a:tcPr/>
                </a:tc>
                <a:extLst>
                  <a:ext uri="{0D108BD9-81ED-4DB2-BD59-A6C34878D82A}">
                    <a16:rowId xmlns:a16="http://schemas.microsoft.com/office/drawing/2014/main" val="2983038384"/>
                  </a:ext>
                </a:extLst>
              </a:tr>
              <a:tr h="536979">
                <a:tc>
                  <a:txBody>
                    <a:bodyPr/>
                    <a:lstStyle/>
                    <a:p>
                      <a:r>
                        <a:rPr lang="nl-NL" sz="2400"/>
                        <a:t>Natuur en Techniek</a:t>
                      </a:r>
                    </a:p>
                  </a:txBody>
                  <a:tcPr/>
                </a:tc>
                <a:tc>
                  <a:txBody>
                    <a:bodyPr/>
                    <a:lstStyle/>
                    <a:p>
                      <a:r>
                        <a:rPr lang="nl-NL" sz="2400"/>
                        <a:t>Wiskunde B</a:t>
                      </a:r>
                    </a:p>
                  </a:txBody>
                  <a:tcPr/>
                </a:tc>
                <a:tc>
                  <a:txBody>
                    <a:bodyPr/>
                    <a:lstStyle/>
                    <a:p>
                      <a:r>
                        <a:rPr lang="nl-NL" sz="2400"/>
                        <a:t>Wiskunde B</a:t>
                      </a:r>
                    </a:p>
                  </a:txBody>
                  <a:tcPr/>
                </a:tc>
                <a:extLst>
                  <a:ext uri="{0D108BD9-81ED-4DB2-BD59-A6C34878D82A}">
                    <a16:rowId xmlns:a16="http://schemas.microsoft.com/office/drawing/2014/main" val="3811672933"/>
                  </a:ext>
                </a:extLst>
              </a:tr>
            </a:tbl>
          </a:graphicData>
        </a:graphic>
      </p:graphicFrame>
      <p:sp>
        <p:nvSpPr>
          <p:cNvPr id="6" name="Rechthoek 5">
            <a:extLst>
              <a:ext uri="{FF2B5EF4-FFF2-40B4-BE49-F238E27FC236}">
                <a16:creationId xmlns:a16="http://schemas.microsoft.com/office/drawing/2014/main" id="{EB4D123F-16FB-5A1B-3519-FEF9024B25E7}"/>
              </a:ext>
            </a:extLst>
          </p:cNvPr>
          <p:cNvSpPr/>
          <p:nvPr/>
        </p:nvSpPr>
        <p:spPr>
          <a:xfrm>
            <a:off x="179512" y="2917265"/>
            <a:ext cx="8147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D2AB0A2-623B-45B2-0FCC-B39D79E96095}"/>
              </a:ext>
            </a:extLst>
          </p:cNvPr>
          <p:cNvSpPr/>
          <p:nvPr/>
        </p:nvSpPr>
        <p:spPr>
          <a:xfrm>
            <a:off x="179512" y="3421321"/>
            <a:ext cx="8147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3EB93DD2-15AC-EC66-79E8-566EF0B67747}"/>
              </a:ext>
            </a:extLst>
          </p:cNvPr>
          <p:cNvSpPr/>
          <p:nvPr/>
        </p:nvSpPr>
        <p:spPr>
          <a:xfrm>
            <a:off x="157294" y="3926406"/>
            <a:ext cx="8147248" cy="611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946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0" nodeType="clickEffect">
                                  <p:stCondLst>
                                    <p:cond delay="0"/>
                                  </p:stCondLst>
                                  <p:childTnLst>
                                    <p:animEffect transition="out" filter="blinds(horizont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14DF9-23C2-C685-62D6-7344218CD22C}"/>
              </a:ext>
            </a:extLst>
          </p:cNvPr>
          <p:cNvSpPr>
            <a:spLocks noGrp="1"/>
          </p:cNvSpPr>
          <p:nvPr>
            <p:ph type="title"/>
          </p:nvPr>
        </p:nvSpPr>
        <p:spPr/>
        <p:txBody>
          <a:bodyPr>
            <a:normAutofit/>
          </a:bodyPr>
          <a:lstStyle/>
          <a:p>
            <a:r>
              <a:rPr lang="nl-NL">
                <a:solidFill>
                  <a:srgbClr val="ED007A"/>
                </a:solidFill>
              </a:rPr>
              <a:t>Studielast</a:t>
            </a:r>
          </a:p>
        </p:txBody>
      </p:sp>
      <p:graphicFrame>
        <p:nvGraphicFramePr>
          <p:cNvPr id="9" name="Tabel 9">
            <a:extLst>
              <a:ext uri="{FF2B5EF4-FFF2-40B4-BE49-F238E27FC236}">
                <a16:creationId xmlns:a16="http://schemas.microsoft.com/office/drawing/2014/main" id="{7DD2C64B-05CD-1CDC-2525-7377F8C1B27E}"/>
              </a:ext>
            </a:extLst>
          </p:cNvPr>
          <p:cNvGraphicFramePr>
            <a:graphicFrameLocks noGrp="1"/>
          </p:cNvGraphicFramePr>
          <p:nvPr>
            <p:ph idx="1"/>
          </p:nvPr>
        </p:nvGraphicFramePr>
        <p:xfrm>
          <a:off x="467833" y="1844824"/>
          <a:ext cx="7516751" cy="2286000"/>
        </p:xfrm>
        <a:graphic>
          <a:graphicData uri="http://schemas.openxmlformats.org/drawingml/2006/table">
            <a:tbl>
              <a:tblPr firstRow="1" bandRow="1">
                <a:tableStyleId>{5C22544A-7EE6-4342-B048-85BDC9FD1C3A}</a:tableStyleId>
              </a:tblPr>
              <a:tblGrid>
                <a:gridCol w="2261299">
                  <a:extLst>
                    <a:ext uri="{9D8B030D-6E8A-4147-A177-3AD203B41FA5}">
                      <a16:colId xmlns:a16="http://schemas.microsoft.com/office/drawing/2014/main" val="4247733653"/>
                    </a:ext>
                  </a:extLst>
                </a:gridCol>
                <a:gridCol w="1763459">
                  <a:extLst>
                    <a:ext uri="{9D8B030D-6E8A-4147-A177-3AD203B41FA5}">
                      <a16:colId xmlns:a16="http://schemas.microsoft.com/office/drawing/2014/main" val="4222990620"/>
                    </a:ext>
                  </a:extLst>
                </a:gridCol>
                <a:gridCol w="1750759">
                  <a:extLst>
                    <a:ext uri="{9D8B030D-6E8A-4147-A177-3AD203B41FA5}">
                      <a16:colId xmlns:a16="http://schemas.microsoft.com/office/drawing/2014/main" val="2301485794"/>
                    </a:ext>
                  </a:extLst>
                </a:gridCol>
                <a:gridCol w="1741234">
                  <a:extLst>
                    <a:ext uri="{9D8B030D-6E8A-4147-A177-3AD203B41FA5}">
                      <a16:colId xmlns:a16="http://schemas.microsoft.com/office/drawing/2014/main" val="3549133686"/>
                    </a:ext>
                  </a:extLst>
                </a:gridCol>
              </a:tblGrid>
              <a:tr h="370840">
                <a:tc>
                  <a:txBody>
                    <a:bodyPr/>
                    <a:lstStyle/>
                    <a:p>
                      <a:endParaRPr lang="nl-NL" sz="2400"/>
                    </a:p>
                  </a:txBody>
                  <a:tcPr/>
                </a:tc>
                <a:tc>
                  <a:txBody>
                    <a:bodyPr/>
                    <a:lstStyle/>
                    <a:p>
                      <a:r>
                        <a:rPr lang="nl-NL" sz="2400"/>
                        <a:t>Wiskunde A</a:t>
                      </a:r>
                    </a:p>
                  </a:txBody>
                  <a:tcPr/>
                </a:tc>
                <a:tc>
                  <a:txBody>
                    <a:bodyPr/>
                    <a:lstStyle/>
                    <a:p>
                      <a:r>
                        <a:rPr lang="nl-NL" sz="2400"/>
                        <a:t>Wiskunde B</a:t>
                      </a:r>
                    </a:p>
                  </a:txBody>
                  <a:tcPr/>
                </a:tc>
                <a:tc>
                  <a:txBody>
                    <a:bodyPr/>
                    <a:lstStyle/>
                    <a:p>
                      <a:r>
                        <a:rPr lang="nl-NL" sz="2400"/>
                        <a:t>Wiskunde C</a:t>
                      </a:r>
                    </a:p>
                  </a:txBody>
                  <a:tcPr/>
                </a:tc>
                <a:extLst>
                  <a:ext uri="{0D108BD9-81ED-4DB2-BD59-A6C34878D82A}">
                    <a16:rowId xmlns:a16="http://schemas.microsoft.com/office/drawing/2014/main" val="1733892366"/>
                  </a:ext>
                </a:extLst>
              </a:tr>
              <a:tr h="370840">
                <a:tc>
                  <a:txBody>
                    <a:bodyPr/>
                    <a:lstStyle/>
                    <a:p>
                      <a:r>
                        <a:rPr lang="nl-NL" sz="2400"/>
                        <a:t>Klas 4</a:t>
                      </a:r>
                    </a:p>
                  </a:txBody>
                  <a:tcPr/>
                </a:tc>
                <a:tc>
                  <a:txBody>
                    <a:bodyPr/>
                    <a:lstStyle/>
                    <a:p>
                      <a:r>
                        <a:rPr lang="nl-NL" sz="2400"/>
                        <a:t>3 uur</a:t>
                      </a:r>
                    </a:p>
                  </a:txBody>
                  <a:tcPr/>
                </a:tc>
                <a:tc>
                  <a:txBody>
                    <a:bodyPr/>
                    <a:lstStyle/>
                    <a:p>
                      <a:r>
                        <a:rPr lang="nl-NL" sz="2400"/>
                        <a:t>4 uur</a:t>
                      </a:r>
                    </a:p>
                  </a:txBody>
                  <a:tcPr/>
                </a:tc>
                <a:tc>
                  <a:txBody>
                    <a:bodyPr/>
                    <a:lstStyle/>
                    <a:p>
                      <a:r>
                        <a:rPr lang="nl-NL" sz="2400"/>
                        <a:t>3 uur</a:t>
                      </a:r>
                    </a:p>
                  </a:txBody>
                  <a:tcPr/>
                </a:tc>
                <a:extLst>
                  <a:ext uri="{0D108BD9-81ED-4DB2-BD59-A6C34878D82A}">
                    <a16:rowId xmlns:a16="http://schemas.microsoft.com/office/drawing/2014/main" val="2773880574"/>
                  </a:ext>
                </a:extLst>
              </a:tr>
              <a:tr h="370840">
                <a:tc>
                  <a:txBody>
                    <a:bodyPr/>
                    <a:lstStyle/>
                    <a:p>
                      <a:r>
                        <a:rPr lang="nl-NL" sz="2400"/>
                        <a:t>Klas 5</a:t>
                      </a:r>
                    </a:p>
                  </a:txBody>
                  <a:tcPr/>
                </a:tc>
                <a:tc>
                  <a:txBody>
                    <a:bodyPr/>
                    <a:lstStyle/>
                    <a:p>
                      <a:r>
                        <a:rPr lang="nl-NL" sz="2400"/>
                        <a:t>3 uur</a:t>
                      </a:r>
                    </a:p>
                  </a:txBody>
                  <a:tcPr/>
                </a:tc>
                <a:tc>
                  <a:txBody>
                    <a:bodyPr/>
                    <a:lstStyle/>
                    <a:p>
                      <a:r>
                        <a:rPr lang="nl-NL" sz="2400"/>
                        <a:t>3 uur</a:t>
                      </a:r>
                    </a:p>
                  </a:txBody>
                  <a:tcPr/>
                </a:tc>
                <a:tc>
                  <a:txBody>
                    <a:bodyPr/>
                    <a:lstStyle/>
                    <a:p>
                      <a:r>
                        <a:rPr lang="nl-NL" sz="2400"/>
                        <a:t>3 uur</a:t>
                      </a:r>
                    </a:p>
                  </a:txBody>
                  <a:tcPr/>
                </a:tc>
                <a:extLst>
                  <a:ext uri="{0D108BD9-81ED-4DB2-BD59-A6C34878D82A}">
                    <a16:rowId xmlns:a16="http://schemas.microsoft.com/office/drawing/2014/main" val="3065804553"/>
                  </a:ext>
                </a:extLst>
              </a:tr>
              <a:tr h="370840">
                <a:tc>
                  <a:txBody>
                    <a:bodyPr/>
                    <a:lstStyle/>
                    <a:p>
                      <a:r>
                        <a:rPr lang="nl-NL" sz="2400"/>
                        <a:t>Klas 6</a:t>
                      </a:r>
                    </a:p>
                  </a:txBody>
                  <a:tcPr/>
                </a:tc>
                <a:tc>
                  <a:txBody>
                    <a:bodyPr/>
                    <a:lstStyle/>
                    <a:p>
                      <a:r>
                        <a:rPr lang="nl-NL" sz="2400"/>
                        <a:t>3 uur</a:t>
                      </a:r>
                    </a:p>
                  </a:txBody>
                  <a:tcPr/>
                </a:tc>
                <a:tc>
                  <a:txBody>
                    <a:bodyPr/>
                    <a:lstStyle/>
                    <a:p>
                      <a:r>
                        <a:rPr lang="nl-NL" sz="2400"/>
                        <a:t>4 uur</a:t>
                      </a:r>
                    </a:p>
                  </a:txBody>
                  <a:tcPr/>
                </a:tc>
                <a:tc>
                  <a:txBody>
                    <a:bodyPr/>
                    <a:lstStyle/>
                    <a:p>
                      <a:r>
                        <a:rPr lang="nl-NL" sz="2400"/>
                        <a:t>2 uur</a:t>
                      </a:r>
                    </a:p>
                  </a:txBody>
                  <a:tcPr/>
                </a:tc>
                <a:extLst>
                  <a:ext uri="{0D108BD9-81ED-4DB2-BD59-A6C34878D82A}">
                    <a16:rowId xmlns:a16="http://schemas.microsoft.com/office/drawing/2014/main" val="429050626"/>
                  </a:ext>
                </a:extLst>
              </a:tr>
              <a:tr h="370840">
                <a:tc>
                  <a:txBody>
                    <a:bodyPr/>
                    <a:lstStyle/>
                    <a:p>
                      <a:r>
                        <a:rPr lang="nl-NL" sz="2400" b="1"/>
                        <a:t>Totale studielast</a:t>
                      </a:r>
                    </a:p>
                  </a:txBody>
                  <a:tcPr/>
                </a:tc>
                <a:tc>
                  <a:txBody>
                    <a:bodyPr/>
                    <a:lstStyle/>
                    <a:p>
                      <a:r>
                        <a:rPr lang="nl-NL" sz="2400" b="1"/>
                        <a:t>520 uur</a:t>
                      </a:r>
                    </a:p>
                  </a:txBody>
                  <a:tcPr/>
                </a:tc>
                <a:tc>
                  <a:txBody>
                    <a:bodyPr/>
                    <a:lstStyle/>
                    <a:p>
                      <a:r>
                        <a:rPr lang="nl-NL" sz="2400" b="1"/>
                        <a:t>600 uur</a:t>
                      </a:r>
                    </a:p>
                  </a:txBody>
                  <a:tcPr/>
                </a:tc>
                <a:tc>
                  <a:txBody>
                    <a:bodyPr/>
                    <a:lstStyle/>
                    <a:p>
                      <a:r>
                        <a:rPr lang="nl-NL" sz="2400" b="1"/>
                        <a:t>480 uur</a:t>
                      </a:r>
                    </a:p>
                  </a:txBody>
                  <a:tcPr/>
                </a:tc>
                <a:extLst>
                  <a:ext uri="{0D108BD9-81ED-4DB2-BD59-A6C34878D82A}">
                    <a16:rowId xmlns:a16="http://schemas.microsoft.com/office/drawing/2014/main" val="1017117129"/>
                  </a:ext>
                </a:extLst>
              </a:tr>
            </a:tbl>
          </a:graphicData>
        </a:graphic>
      </p:graphicFrame>
      <p:sp>
        <p:nvSpPr>
          <p:cNvPr id="11" name="Tekstvak 10">
            <a:extLst>
              <a:ext uri="{FF2B5EF4-FFF2-40B4-BE49-F238E27FC236}">
                <a16:creationId xmlns:a16="http://schemas.microsoft.com/office/drawing/2014/main" id="{7D3A4371-4D60-CE69-192D-160EF8CFDC25}"/>
              </a:ext>
            </a:extLst>
          </p:cNvPr>
          <p:cNvSpPr txBox="1"/>
          <p:nvPr/>
        </p:nvSpPr>
        <p:spPr>
          <a:xfrm>
            <a:off x="484696" y="4941168"/>
            <a:ext cx="7975736" cy="646331"/>
          </a:xfrm>
          <a:prstGeom prst="rect">
            <a:avLst/>
          </a:prstGeom>
          <a:noFill/>
        </p:spPr>
        <p:txBody>
          <a:bodyPr wrap="square">
            <a:spAutoFit/>
          </a:bodyPr>
          <a:lstStyle/>
          <a:p>
            <a:r>
              <a:rPr lang="nl-NL"/>
              <a:t>De studielast voor elke leerling is 1600 uren per jaar (40 weken x 40 uur per week). Een leerling heeft  4800 studielasturen verspreid over de bovenbouwjaren.</a:t>
            </a:r>
          </a:p>
        </p:txBody>
      </p:sp>
      <p:sp>
        <p:nvSpPr>
          <p:cNvPr id="12" name="Rechthoek 11">
            <a:extLst>
              <a:ext uri="{FF2B5EF4-FFF2-40B4-BE49-F238E27FC236}">
                <a16:creationId xmlns:a16="http://schemas.microsoft.com/office/drawing/2014/main" id="{14D65334-54AA-DC7F-AF7F-DE4845C0BEB5}"/>
              </a:ext>
            </a:extLst>
          </p:cNvPr>
          <p:cNvSpPr/>
          <p:nvPr/>
        </p:nvSpPr>
        <p:spPr>
          <a:xfrm>
            <a:off x="4468605" y="2276871"/>
            <a:ext cx="1728192" cy="1853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2286D592-9E3D-789D-7CA7-DBBA61E3703C}"/>
              </a:ext>
            </a:extLst>
          </p:cNvPr>
          <p:cNvSpPr/>
          <p:nvPr/>
        </p:nvSpPr>
        <p:spPr>
          <a:xfrm>
            <a:off x="6228184" y="2276872"/>
            <a:ext cx="1944216" cy="1853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39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14DF9-23C2-C685-62D6-7344218CD22C}"/>
              </a:ext>
            </a:extLst>
          </p:cNvPr>
          <p:cNvSpPr>
            <a:spLocks noGrp="1"/>
          </p:cNvSpPr>
          <p:nvPr>
            <p:ph type="title"/>
          </p:nvPr>
        </p:nvSpPr>
        <p:spPr/>
        <p:txBody>
          <a:bodyPr>
            <a:normAutofit/>
          </a:bodyPr>
          <a:lstStyle/>
          <a:p>
            <a:r>
              <a:rPr lang="nl-NL">
                <a:solidFill>
                  <a:srgbClr val="ED007A"/>
                </a:solidFill>
              </a:rPr>
              <a:t>Doorstroomperspectieven</a:t>
            </a:r>
          </a:p>
        </p:txBody>
      </p:sp>
      <p:graphicFrame>
        <p:nvGraphicFramePr>
          <p:cNvPr id="9" name="Tabel 9">
            <a:extLst>
              <a:ext uri="{FF2B5EF4-FFF2-40B4-BE49-F238E27FC236}">
                <a16:creationId xmlns:a16="http://schemas.microsoft.com/office/drawing/2014/main" id="{12568D83-8DB8-719C-C5B1-9848768DAD1E}"/>
              </a:ext>
            </a:extLst>
          </p:cNvPr>
          <p:cNvGraphicFramePr>
            <a:graphicFrameLocks noGrp="1"/>
          </p:cNvGraphicFramePr>
          <p:nvPr/>
        </p:nvGraphicFramePr>
        <p:xfrm>
          <a:off x="611560" y="1600200"/>
          <a:ext cx="7571184" cy="3657600"/>
        </p:xfrm>
        <a:graphic>
          <a:graphicData uri="http://schemas.openxmlformats.org/drawingml/2006/table">
            <a:tbl>
              <a:tblPr firstRow="1" bandRow="1">
                <a:tableStyleId>{5C22544A-7EE6-4342-B048-85BDC9FD1C3A}</a:tableStyleId>
              </a:tblPr>
              <a:tblGrid>
                <a:gridCol w="2496245">
                  <a:extLst>
                    <a:ext uri="{9D8B030D-6E8A-4147-A177-3AD203B41FA5}">
                      <a16:colId xmlns:a16="http://schemas.microsoft.com/office/drawing/2014/main" val="1326654722"/>
                    </a:ext>
                  </a:extLst>
                </a:gridCol>
                <a:gridCol w="5074939">
                  <a:extLst>
                    <a:ext uri="{9D8B030D-6E8A-4147-A177-3AD203B41FA5}">
                      <a16:colId xmlns:a16="http://schemas.microsoft.com/office/drawing/2014/main" val="419118967"/>
                    </a:ext>
                  </a:extLst>
                </a:gridCol>
              </a:tblGrid>
              <a:tr h="370840">
                <a:tc>
                  <a:txBody>
                    <a:bodyPr/>
                    <a:lstStyle/>
                    <a:p>
                      <a:endParaRPr lang="nl-NL"/>
                    </a:p>
                  </a:txBody>
                  <a:tcPr/>
                </a:tc>
                <a:tc>
                  <a:txBody>
                    <a:bodyPr/>
                    <a:lstStyle/>
                    <a:p>
                      <a:r>
                        <a:rPr lang="nl-NL" sz="2400"/>
                        <a:t>Studies in de </a:t>
                      </a:r>
                    </a:p>
                  </a:txBody>
                  <a:tcPr/>
                </a:tc>
                <a:extLst>
                  <a:ext uri="{0D108BD9-81ED-4DB2-BD59-A6C34878D82A}">
                    <a16:rowId xmlns:a16="http://schemas.microsoft.com/office/drawing/2014/main" val="689982084"/>
                  </a:ext>
                </a:extLst>
              </a:tr>
              <a:tr h="370840">
                <a:tc>
                  <a:txBody>
                    <a:bodyPr/>
                    <a:lstStyle/>
                    <a:p>
                      <a:r>
                        <a:rPr lang="nl-NL" sz="2400"/>
                        <a:t>Wiskunde A</a:t>
                      </a:r>
                    </a:p>
                  </a:txBody>
                  <a:tcPr/>
                </a:tc>
                <a:tc>
                  <a:txBody>
                    <a:bodyPr/>
                    <a:lstStyle/>
                    <a:p>
                      <a:pPr marL="0" indent="0">
                        <a:buFontTx/>
                        <a:buNone/>
                      </a:pPr>
                      <a:r>
                        <a:rPr lang="nl-NL" sz="2400" kern="1200">
                          <a:solidFill>
                            <a:schemeClr val="dk1"/>
                          </a:solidFill>
                          <a:latin typeface="+mn-lt"/>
                          <a:ea typeface="+mn-ea"/>
                          <a:cs typeface="+mn-cs"/>
                        </a:rPr>
                        <a:t>sociale, juridische, economische, biomedische en gedragswetenschappen</a:t>
                      </a:r>
                    </a:p>
                    <a:p>
                      <a:pPr marL="0" indent="0">
                        <a:buFontTx/>
                        <a:buNone/>
                      </a:pPr>
                      <a:endParaRPr lang="nl-NL" sz="2400"/>
                    </a:p>
                  </a:txBody>
                  <a:tcPr/>
                </a:tc>
                <a:extLst>
                  <a:ext uri="{0D108BD9-81ED-4DB2-BD59-A6C34878D82A}">
                    <a16:rowId xmlns:a16="http://schemas.microsoft.com/office/drawing/2014/main" val="4258546913"/>
                  </a:ext>
                </a:extLst>
              </a:tr>
              <a:tr h="370840">
                <a:tc>
                  <a:txBody>
                    <a:bodyPr/>
                    <a:lstStyle/>
                    <a:p>
                      <a:r>
                        <a:rPr lang="nl-NL" sz="2400"/>
                        <a:t>Wiskunde B</a:t>
                      </a:r>
                    </a:p>
                  </a:txBody>
                  <a:tcPr/>
                </a:tc>
                <a:tc>
                  <a:txBody>
                    <a:bodyPr/>
                    <a:lstStyle/>
                    <a:p>
                      <a:r>
                        <a:rPr lang="nl-NL" sz="2400" kern="1200">
                          <a:solidFill>
                            <a:schemeClr val="dk1"/>
                          </a:solidFill>
                          <a:latin typeface="+mn-lt"/>
                          <a:ea typeface="+mn-ea"/>
                          <a:cs typeface="+mn-cs"/>
                        </a:rPr>
                        <a:t>Bètawetenschappen/technische wetenschappen en econometrie</a:t>
                      </a:r>
                    </a:p>
                  </a:txBody>
                  <a:tcPr/>
                </a:tc>
                <a:extLst>
                  <a:ext uri="{0D108BD9-81ED-4DB2-BD59-A6C34878D82A}">
                    <a16:rowId xmlns:a16="http://schemas.microsoft.com/office/drawing/2014/main" val="330098353"/>
                  </a:ext>
                </a:extLst>
              </a:tr>
              <a:tr h="370840">
                <a:tc>
                  <a:txBody>
                    <a:bodyPr/>
                    <a:lstStyle/>
                    <a:p>
                      <a:r>
                        <a:rPr lang="nl-NL" sz="2400"/>
                        <a:t>Wiskunde C</a:t>
                      </a:r>
                    </a:p>
                  </a:txBody>
                  <a:tcPr/>
                </a:tc>
                <a:tc>
                  <a:txBody>
                    <a:bodyPr/>
                    <a:lstStyle/>
                    <a:p>
                      <a:r>
                        <a:rPr lang="nl-NL" sz="2400" kern="1200">
                          <a:solidFill>
                            <a:schemeClr val="dk1"/>
                          </a:solidFill>
                          <a:latin typeface="+mn-lt"/>
                          <a:ea typeface="+mn-ea"/>
                          <a:cs typeface="+mn-cs"/>
                        </a:rPr>
                        <a:t>sociale, juridische, taal- en gedragswetenschappen</a:t>
                      </a:r>
                    </a:p>
                  </a:txBody>
                  <a:tcPr/>
                </a:tc>
                <a:extLst>
                  <a:ext uri="{0D108BD9-81ED-4DB2-BD59-A6C34878D82A}">
                    <a16:rowId xmlns:a16="http://schemas.microsoft.com/office/drawing/2014/main" val="3412164427"/>
                  </a:ext>
                </a:extLst>
              </a:tr>
            </a:tbl>
          </a:graphicData>
        </a:graphic>
      </p:graphicFrame>
    </p:spTree>
    <p:extLst>
      <p:ext uri="{BB962C8B-B14F-4D97-AF65-F5344CB8AC3E}">
        <p14:creationId xmlns:p14="http://schemas.microsoft.com/office/powerpoint/2010/main" val="4126152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9A633-FAA1-8919-E409-7C4F7C53A41A}"/>
              </a:ext>
            </a:extLst>
          </p:cNvPr>
          <p:cNvSpPr>
            <a:spLocks noGrp="1"/>
          </p:cNvSpPr>
          <p:nvPr>
            <p:ph type="title"/>
          </p:nvPr>
        </p:nvSpPr>
        <p:spPr>
          <a:xfrm>
            <a:off x="539552" y="-171400"/>
            <a:ext cx="8229600" cy="1143000"/>
          </a:xfrm>
        </p:spPr>
        <p:txBody>
          <a:bodyPr/>
          <a:lstStyle/>
          <a:p>
            <a:r>
              <a:rPr lang="nl-NL">
                <a:solidFill>
                  <a:srgbClr val="ED007A"/>
                </a:solidFill>
              </a:rPr>
              <a:t>Onderwerpen</a:t>
            </a:r>
          </a:p>
        </p:txBody>
      </p:sp>
      <p:pic>
        <p:nvPicPr>
          <p:cNvPr id="5" name="Tijdelijke aanduiding voor inhoud 4">
            <a:extLst>
              <a:ext uri="{FF2B5EF4-FFF2-40B4-BE49-F238E27FC236}">
                <a16:creationId xmlns:a16="http://schemas.microsoft.com/office/drawing/2014/main" id="{27498A5F-EE1A-2531-ADDE-B0498AF50E27}"/>
              </a:ext>
            </a:extLst>
          </p:cNvPr>
          <p:cNvPicPr>
            <a:picLocks noGrp="1" noChangeAspect="1"/>
          </p:cNvPicPr>
          <p:nvPr>
            <p:ph idx="1"/>
          </p:nvPr>
        </p:nvPicPr>
        <p:blipFill>
          <a:blip r:embed="rId2"/>
          <a:stretch>
            <a:fillRect/>
          </a:stretch>
        </p:blipFill>
        <p:spPr>
          <a:xfrm>
            <a:off x="971600" y="908720"/>
            <a:ext cx="6984776" cy="5446194"/>
          </a:xfrm>
        </p:spPr>
      </p:pic>
    </p:spTree>
    <p:extLst>
      <p:ext uri="{BB962C8B-B14F-4D97-AF65-F5344CB8AC3E}">
        <p14:creationId xmlns:p14="http://schemas.microsoft.com/office/powerpoint/2010/main" val="260880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BA726-BBBE-AD19-0EC4-5D94A8A33075}"/>
              </a:ext>
            </a:extLst>
          </p:cNvPr>
          <p:cNvSpPr>
            <a:spLocks noGrp="1"/>
          </p:cNvSpPr>
          <p:nvPr>
            <p:ph type="title"/>
          </p:nvPr>
        </p:nvSpPr>
        <p:spPr>
          <a:xfrm>
            <a:off x="179512" y="44624"/>
            <a:ext cx="8229600" cy="1143000"/>
          </a:xfrm>
        </p:spPr>
        <p:txBody>
          <a:bodyPr/>
          <a:lstStyle/>
          <a:p>
            <a:r>
              <a:rPr lang="nl-NL">
                <a:solidFill>
                  <a:srgbClr val="ED007A"/>
                </a:solidFill>
              </a:rPr>
              <a:t>Welke wiskunde past bij jou?</a:t>
            </a:r>
          </a:p>
        </p:txBody>
      </p:sp>
      <p:sp>
        <p:nvSpPr>
          <p:cNvPr id="5" name="Rechthoek 4">
            <a:extLst>
              <a:ext uri="{FF2B5EF4-FFF2-40B4-BE49-F238E27FC236}">
                <a16:creationId xmlns:a16="http://schemas.microsoft.com/office/drawing/2014/main" id="{CBC568DC-CDC0-37E6-C27D-7BAFE35E4624}"/>
              </a:ext>
            </a:extLst>
          </p:cNvPr>
          <p:cNvSpPr/>
          <p:nvPr/>
        </p:nvSpPr>
        <p:spPr>
          <a:xfrm>
            <a:off x="323528" y="1700808"/>
            <a:ext cx="9030989" cy="6740307"/>
          </a:xfrm>
          <a:prstGeom prst="rect">
            <a:avLst/>
          </a:prstGeom>
        </p:spPr>
        <p:txBody>
          <a:bodyPr wrap="square" numCol="2">
            <a:spAutoFit/>
          </a:bodyPr>
          <a:lstStyle/>
          <a:p>
            <a:pPr>
              <a:lnSpc>
                <a:spcPct val="150000"/>
              </a:lnSpc>
            </a:pPr>
            <a:r>
              <a:rPr lang="nl-NL" sz="2400" b="1">
                <a:solidFill>
                  <a:srgbClr val="1F497D"/>
                </a:solidFill>
                <a:latin typeface="Arial" panose="020B0604020202020204" pitchFamily="34" charset="0"/>
                <a:cs typeface="Arial" panose="020B0604020202020204" pitchFamily="34" charset="0"/>
              </a:rPr>
              <a:t>Wiskunde A/C </a:t>
            </a:r>
          </a:p>
          <a:p>
            <a:pPr>
              <a:lnSpc>
                <a:spcPct val="150000"/>
              </a:lnSpc>
            </a:pPr>
            <a:r>
              <a:rPr lang="nl-NL" sz="2000">
                <a:solidFill>
                  <a:srgbClr val="1F497D"/>
                </a:solidFill>
                <a:latin typeface="Arial" panose="020B0604020202020204" pitchFamily="34" charset="0"/>
                <a:cs typeface="Arial" panose="020B0604020202020204" pitchFamily="34" charset="0"/>
              </a:rPr>
              <a:t>• Hoe oplossen?</a:t>
            </a:r>
          </a:p>
          <a:p>
            <a:pPr>
              <a:lnSpc>
                <a:spcPct val="150000"/>
              </a:lnSpc>
            </a:pPr>
            <a:r>
              <a:rPr lang="nl-NL" sz="2000">
                <a:solidFill>
                  <a:srgbClr val="1F497D"/>
                </a:solidFill>
                <a:latin typeface="Arial" panose="020B0604020202020204" pitchFamily="34" charset="0"/>
                <a:cs typeface="Arial" panose="020B0604020202020204" pitchFamily="34" charset="0"/>
              </a:rPr>
              <a:t>• Ik reken goed met cijfers</a:t>
            </a:r>
          </a:p>
          <a:p>
            <a:pPr>
              <a:lnSpc>
                <a:spcPct val="150000"/>
              </a:lnSpc>
            </a:pPr>
            <a:r>
              <a:rPr lang="nl-NL" sz="2000">
                <a:solidFill>
                  <a:srgbClr val="1F497D"/>
                </a:solidFill>
                <a:latin typeface="Arial" panose="020B0604020202020204" pitchFamily="34" charset="0"/>
                <a:cs typeface="Arial" panose="020B0604020202020204" pitchFamily="34" charset="0"/>
              </a:rPr>
              <a:t>• Ik kan goed regels leren</a:t>
            </a:r>
          </a:p>
          <a:p>
            <a:pPr>
              <a:lnSpc>
                <a:spcPct val="150000"/>
              </a:lnSpc>
            </a:pPr>
            <a:r>
              <a:rPr lang="nl-NL" sz="2000">
                <a:solidFill>
                  <a:srgbClr val="1F497D"/>
                </a:solidFill>
                <a:latin typeface="Arial" panose="020B0604020202020204" pitchFamily="34" charset="0"/>
                <a:cs typeface="Arial" panose="020B0604020202020204" pitchFamily="34" charset="0"/>
              </a:rPr>
              <a:t>• Ik ben creatief met taal</a:t>
            </a:r>
          </a:p>
          <a:p>
            <a:pPr>
              <a:lnSpc>
                <a:spcPct val="150000"/>
              </a:lnSpc>
            </a:pPr>
            <a:r>
              <a:rPr lang="nl-NL" sz="2000">
                <a:solidFill>
                  <a:srgbClr val="1F497D"/>
                </a:solidFill>
                <a:latin typeface="Arial" panose="020B0604020202020204" pitchFamily="34" charset="0"/>
                <a:cs typeface="Arial" panose="020B0604020202020204" pitchFamily="34" charset="0"/>
              </a:rPr>
              <a:t>• Ik kan goed teksten interpreteren            </a:t>
            </a:r>
          </a:p>
          <a:p>
            <a:pPr>
              <a:lnSpc>
                <a:spcPct val="150000"/>
              </a:lnSpc>
            </a:pPr>
            <a:r>
              <a:rPr lang="nl-NL" sz="2000">
                <a:solidFill>
                  <a:srgbClr val="1F497D"/>
                </a:solidFill>
                <a:latin typeface="Arial" panose="020B0604020202020204" pitchFamily="34" charset="0"/>
                <a:cs typeface="Arial" panose="020B0604020202020204" pitchFamily="34" charset="0"/>
              </a:rPr>
              <a:t>• Ruimtelijk inzicht: nee</a:t>
            </a:r>
          </a:p>
          <a:p>
            <a:pPr>
              <a:lnSpc>
                <a:spcPct val="150000"/>
              </a:lnSpc>
            </a:pPr>
            <a:r>
              <a:rPr lang="nl-NL" sz="2000">
                <a:solidFill>
                  <a:srgbClr val="1F497D"/>
                </a:solidFill>
                <a:latin typeface="Arial" panose="020B0604020202020204" pitchFamily="34" charset="0"/>
                <a:cs typeface="Arial" panose="020B0604020202020204" pitchFamily="34" charset="0"/>
              </a:rPr>
              <a:t>• Praktisch</a:t>
            </a:r>
          </a:p>
          <a:p>
            <a:pPr>
              <a:lnSpc>
                <a:spcPct val="150000"/>
              </a:lnSpc>
            </a:pPr>
            <a:endParaRPr lang="nl-NL" sz="2000">
              <a:solidFill>
                <a:srgbClr val="1F497D"/>
              </a:solidFill>
              <a:latin typeface="Arial" panose="020B0604020202020204" pitchFamily="34" charset="0"/>
              <a:cs typeface="Arial" panose="020B0604020202020204" pitchFamily="34" charset="0"/>
            </a:endParaRPr>
          </a:p>
          <a:p>
            <a:pPr>
              <a:lnSpc>
                <a:spcPct val="150000"/>
              </a:lnSpc>
            </a:pPr>
            <a:endParaRPr lang="nl-NL" sz="2000">
              <a:solidFill>
                <a:srgbClr val="1F497D"/>
              </a:solidFill>
              <a:latin typeface="Arial" panose="020B0604020202020204" pitchFamily="34" charset="0"/>
              <a:cs typeface="Arial" panose="020B0604020202020204" pitchFamily="34" charset="0"/>
            </a:endParaRPr>
          </a:p>
          <a:p>
            <a:pPr>
              <a:lnSpc>
                <a:spcPct val="150000"/>
              </a:lnSpc>
            </a:pPr>
            <a:endParaRPr lang="nl-NL" sz="2000">
              <a:solidFill>
                <a:srgbClr val="1F497D"/>
              </a:solidFill>
              <a:latin typeface="Arial" panose="020B0604020202020204" pitchFamily="34" charset="0"/>
              <a:cs typeface="Arial" panose="020B0604020202020204" pitchFamily="34" charset="0"/>
            </a:endParaRPr>
          </a:p>
          <a:p>
            <a:pPr>
              <a:lnSpc>
                <a:spcPct val="150000"/>
              </a:lnSpc>
            </a:pPr>
            <a:endParaRPr lang="nl-NL" sz="2000">
              <a:solidFill>
                <a:srgbClr val="1F497D"/>
              </a:solidFill>
              <a:latin typeface="Arial" panose="020B0604020202020204" pitchFamily="34" charset="0"/>
              <a:cs typeface="Arial" panose="020B0604020202020204" pitchFamily="34" charset="0"/>
            </a:endParaRPr>
          </a:p>
          <a:p>
            <a:pPr>
              <a:lnSpc>
                <a:spcPct val="150000"/>
              </a:lnSpc>
            </a:pPr>
            <a:endParaRPr lang="nl-NL" sz="2000" b="1">
              <a:solidFill>
                <a:srgbClr val="1F497D"/>
              </a:solidFill>
              <a:latin typeface="Arial" panose="020B0604020202020204" pitchFamily="34" charset="0"/>
              <a:cs typeface="Arial" panose="020B0604020202020204" pitchFamily="34" charset="0"/>
            </a:endParaRPr>
          </a:p>
          <a:p>
            <a:pPr>
              <a:lnSpc>
                <a:spcPct val="150000"/>
              </a:lnSpc>
            </a:pPr>
            <a:endParaRPr lang="nl-NL" sz="2000" b="1">
              <a:solidFill>
                <a:srgbClr val="1F497D"/>
              </a:solidFill>
              <a:latin typeface="Arial" panose="020B0604020202020204" pitchFamily="34" charset="0"/>
              <a:cs typeface="Arial" panose="020B0604020202020204" pitchFamily="34" charset="0"/>
            </a:endParaRPr>
          </a:p>
          <a:p>
            <a:pPr>
              <a:lnSpc>
                <a:spcPct val="150000"/>
              </a:lnSpc>
            </a:pPr>
            <a:r>
              <a:rPr lang="nl-NL" sz="2400" b="1">
                <a:solidFill>
                  <a:srgbClr val="1F497D"/>
                </a:solidFill>
                <a:latin typeface="Arial" panose="020B0604020202020204" pitchFamily="34" charset="0"/>
                <a:cs typeface="Arial" panose="020B0604020202020204" pitchFamily="34" charset="0"/>
              </a:rPr>
              <a:t>Wiskunde B</a:t>
            </a:r>
          </a:p>
          <a:p>
            <a:pPr>
              <a:lnSpc>
                <a:spcPct val="150000"/>
              </a:lnSpc>
            </a:pPr>
            <a:r>
              <a:rPr lang="nl-NL" sz="2000">
                <a:solidFill>
                  <a:srgbClr val="1F497D"/>
                </a:solidFill>
                <a:latin typeface="Arial" panose="020B0604020202020204" pitchFamily="34" charset="0"/>
                <a:cs typeface="Arial" panose="020B0604020202020204" pitchFamily="34" charset="0"/>
              </a:rPr>
              <a:t>• Waarom zo oplossen?</a:t>
            </a:r>
          </a:p>
          <a:p>
            <a:pPr>
              <a:lnSpc>
                <a:spcPct val="150000"/>
              </a:lnSpc>
            </a:pPr>
            <a:r>
              <a:rPr lang="nl-NL" sz="2000">
                <a:solidFill>
                  <a:srgbClr val="1F497D"/>
                </a:solidFill>
                <a:latin typeface="Arial" panose="020B0604020202020204" pitchFamily="34" charset="0"/>
                <a:cs typeface="Arial" panose="020B0604020202020204" pitchFamily="34" charset="0"/>
              </a:rPr>
              <a:t>• Ik reken goed met letters</a:t>
            </a:r>
          </a:p>
          <a:p>
            <a:pPr>
              <a:lnSpc>
                <a:spcPct val="150000"/>
              </a:lnSpc>
            </a:pPr>
            <a:r>
              <a:rPr lang="nl-NL" sz="2000">
                <a:solidFill>
                  <a:srgbClr val="1F497D"/>
                </a:solidFill>
                <a:latin typeface="Arial" panose="020B0604020202020204" pitchFamily="34" charset="0"/>
                <a:cs typeface="Arial" panose="020B0604020202020204" pitchFamily="34" charset="0"/>
              </a:rPr>
              <a:t>• Voor wiskunde leer je niet</a:t>
            </a:r>
          </a:p>
          <a:p>
            <a:pPr marL="179388" indent="-179388">
              <a:lnSpc>
                <a:spcPct val="150000"/>
              </a:lnSpc>
            </a:pPr>
            <a:r>
              <a:rPr lang="nl-NL" sz="2000">
                <a:solidFill>
                  <a:srgbClr val="1F497D"/>
                </a:solidFill>
                <a:latin typeface="Arial" panose="020B0604020202020204" pitchFamily="34" charset="0"/>
                <a:cs typeface="Arial" panose="020B0604020202020204" pitchFamily="34" charset="0"/>
              </a:rPr>
              <a:t>• Ik los graag logische problemen op</a:t>
            </a:r>
          </a:p>
          <a:p>
            <a:pPr>
              <a:lnSpc>
                <a:spcPct val="150000"/>
              </a:lnSpc>
            </a:pPr>
            <a:r>
              <a:rPr lang="nl-NL" sz="2000">
                <a:solidFill>
                  <a:srgbClr val="1F497D"/>
                </a:solidFill>
                <a:latin typeface="Arial" panose="020B0604020202020204" pitchFamily="34" charset="0"/>
                <a:cs typeface="Arial" panose="020B0604020202020204" pitchFamily="34" charset="0"/>
              </a:rPr>
              <a:t>• Tekst is overbodige ballast</a:t>
            </a:r>
          </a:p>
          <a:p>
            <a:pPr>
              <a:lnSpc>
                <a:spcPct val="150000"/>
              </a:lnSpc>
            </a:pPr>
            <a:r>
              <a:rPr lang="nl-NL" sz="2000">
                <a:solidFill>
                  <a:srgbClr val="1F497D"/>
                </a:solidFill>
                <a:latin typeface="Arial" panose="020B0604020202020204" pitchFamily="34" charset="0"/>
                <a:cs typeface="Arial" panose="020B0604020202020204" pitchFamily="34" charset="0"/>
              </a:rPr>
              <a:t>• Ruimtelijk inzicht: ja</a:t>
            </a:r>
          </a:p>
          <a:p>
            <a:pPr>
              <a:lnSpc>
                <a:spcPct val="150000"/>
              </a:lnSpc>
            </a:pPr>
            <a:r>
              <a:rPr lang="nl-NL" sz="2000">
                <a:solidFill>
                  <a:srgbClr val="1F497D"/>
                </a:solidFill>
                <a:latin typeface="Arial" panose="020B0604020202020204" pitchFamily="34" charset="0"/>
                <a:cs typeface="Arial" panose="020B0604020202020204" pitchFamily="34" charset="0"/>
              </a:rPr>
              <a:t>• Abstract</a:t>
            </a:r>
          </a:p>
        </p:txBody>
      </p:sp>
    </p:spTree>
    <p:extLst>
      <p:ext uri="{BB962C8B-B14F-4D97-AF65-F5344CB8AC3E}">
        <p14:creationId xmlns:p14="http://schemas.microsoft.com/office/powerpoint/2010/main" val="219368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89E22-AA0D-CF69-4BF2-5385A5F3562F}"/>
              </a:ext>
            </a:extLst>
          </p:cNvPr>
          <p:cNvSpPr>
            <a:spLocks noGrp="1"/>
          </p:cNvSpPr>
          <p:nvPr>
            <p:ph type="title"/>
          </p:nvPr>
        </p:nvSpPr>
        <p:spPr/>
        <p:txBody>
          <a:bodyPr/>
          <a:lstStyle/>
          <a:p>
            <a:r>
              <a:rPr lang="nl-NL">
                <a:solidFill>
                  <a:srgbClr val="ED007A"/>
                </a:solidFill>
              </a:rPr>
              <a:t>Eindexamen: kernvakkenregeling</a:t>
            </a:r>
          </a:p>
        </p:txBody>
      </p:sp>
      <p:sp>
        <p:nvSpPr>
          <p:cNvPr id="3" name="Tijdelijke aanduiding voor inhoud 2">
            <a:extLst>
              <a:ext uri="{FF2B5EF4-FFF2-40B4-BE49-F238E27FC236}">
                <a16:creationId xmlns:a16="http://schemas.microsoft.com/office/drawing/2014/main" id="{8BDFAA41-D7D7-3E1B-7FAE-8CE57198A39E}"/>
              </a:ext>
            </a:extLst>
          </p:cNvPr>
          <p:cNvSpPr>
            <a:spLocks noGrp="1"/>
          </p:cNvSpPr>
          <p:nvPr>
            <p:ph idx="1"/>
          </p:nvPr>
        </p:nvSpPr>
        <p:spPr>
          <a:xfrm>
            <a:off x="470177" y="1419657"/>
            <a:ext cx="8229600" cy="4525963"/>
          </a:xfrm>
        </p:spPr>
        <p:txBody>
          <a:bodyPr>
            <a:normAutofit lnSpcReduction="10000"/>
          </a:bodyPr>
          <a:lstStyle/>
          <a:p>
            <a:r>
              <a:rPr lang="nl-NL"/>
              <a:t>Maximaal één 5 bij Nederlands, Engels of wiskunde</a:t>
            </a:r>
          </a:p>
          <a:p>
            <a:r>
              <a:rPr lang="nl-NL"/>
              <a:t>Twee of drie keer een 5 = gezakt</a:t>
            </a:r>
          </a:p>
          <a:p>
            <a:endParaRPr lang="nl-NL"/>
          </a:p>
          <a:p>
            <a:pPr marL="0" indent="0">
              <a:buNone/>
            </a:pPr>
            <a:endParaRPr lang="nl-NL"/>
          </a:p>
          <a:p>
            <a:pPr marL="0" indent="0">
              <a:buNone/>
            </a:pPr>
            <a:endParaRPr lang="nl-NL"/>
          </a:p>
          <a:p>
            <a:pPr marL="0" indent="0">
              <a:buNone/>
            </a:pPr>
            <a:endParaRPr lang="nl-NL"/>
          </a:p>
          <a:p>
            <a:pPr marL="0" indent="0">
              <a:buNone/>
            </a:pPr>
            <a:r>
              <a:rPr lang="nl-NL"/>
              <a:t>Een goede wiskunde keuze is dus erg belangrijk!</a:t>
            </a:r>
          </a:p>
        </p:txBody>
      </p:sp>
      <p:pic>
        <p:nvPicPr>
          <p:cNvPr id="4" name="Afbeelding 3">
            <a:extLst>
              <a:ext uri="{FF2B5EF4-FFF2-40B4-BE49-F238E27FC236}">
                <a16:creationId xmlns:a16="http://schemas.microsoft.com/office/drawing/2014/main" id="{25A1BF48-CCD6-06BF-6F1E-36BE39B1EA94}"/>
              </a:ext>
            </a:extLst>
          </p:cNvPr>
          <p:cNvPicPr>
            <a:picLocks noChangeAspect="1"/>
          </p:cNvPicPr>
          <p:nvPr/>
        </p:nvPicPr>
        <p:blipFill>
          <a:blip r:embed="rId2"/>
          <a:stretch>
            <a:fillRect/>
          </a:stretch>
        </p:blipFill>
        <p:spPr>
          <a:xfrm>
            <a:off x="3347864" y="2852936"/>
            <a:ext cx="2143125" cy="2143125"/>
          </a:xfrm>
          <a:prstGeom prst="rect">
            <a:avLst/>
          </a:prstGeom>
        </p:spPr>
      </p:pic>
    </p:spTree>
    <p:extLst>
      <p:ext uri="{BB962C8B-B14F-4D97-AF65-F5344CB8AC3E}">
        <p14:creationId xmlns:p14="http://schemas.microsoft.com/office/powerpoint/2010/main" val="5371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F5559-403A-68D7-4CC0-81CA2D185207}"/>
              </a:ext>
            </a:extLst>
          </p:cNvPr>
          <p:cNvSpPr>
            <a:spLocks noGrp="1"/>
          </p:cNvSpPr>
          <p:nvPr>
            <p:ph type="title"/>
          </p:nvPr>
        </p:nvSpPr>
        <p:spPr/>
        <p:txBody>
          <a:bodyPr/>
          <a:lstStyle/>
          <a:p>
            <a:r>
              <a:rPr lang="nl-NL">
                <a:solidFill>
                  <a:srgbClr val="ED007A"/>
                </a:solidFill>
              </a:rPr>
              <a:t>Hoe maak ik een goede keuze?</a:t>
            </a:r>
          </a:p>
        </p:txBody>
      </p:sp>
      <p:sp>
        <p:nvSpPr>
          <p:cNvPr id="3" name="Tijdelijke aanduiding voor inhoud 2">
            <a:extLst>
              <a:ext uri="{FF2B5EF4-FFF2-40B4-BE49-F238E27FC236}">
                <a16:creationId xmlns:a16="http://schemas.microsoft.com/office/drawing/2014/main" id="{078BD76F-FC92-228C-C951-A48E88166178}"/>
              </a:ext>
            </a:extLst>
          </p:cNvPr>
          <p:cNvSpPr>
            <a:spLocks noGrp="1"/>
          </p:cNvSpPr>
          <p:nvPr>
            <p:ph idx="1"/>
          </p:nvPr>
        </p:nvSpPr>
        <p:spPr/>
        <p:txBody>
          <a:bodyPr/>
          <a:lstStyle/>
          <a:p>
            <a:r>
              <a:rPr lang="nl-NL"/>
              <a:t>Advies van je docent</a:t>
            </a:r>
          </a:p>
          <a:p>
            <a:r>
              <a:rPr lang="nl-NL"/>
              <a:t>Hoe leuk vind je wiskunde?</a:t>
            </a:r>
          </a:p>
          <a:p>
            <a:r>
              <a:rPr lang="nl-NL"/>
              <a:t>Al een idee voor een studie(richting)? </a:t>
            </a:r>
            <a:r>
              <a:rPr lang="nl-NL">
                <a:sym typeface="Wingdings" panose="05000000000000000000" pitchFamily="2" charset="2"/>
              </a:rPr>
              <a:t> </a:t>
            </a:r>
            <a:r>
              <a:rPr lang="nl-NL">
                <a:sym typeface="Wingdings" panose="05000000000000000000" pitchFamily="2" charset="2"/>
                <a:hlinkClick r:id="rId2"/>
              </a:rPr>
              <a:t>studiekeuze123.nl</a:t>
            </a:r>
            <a:endParaRPr lang="nl-NL"/>
          </a:p>
          <a:p>
            <a:r>
              <a:rPr lang="nl-NL"/>
              <a:t>Vraag een leerling uit de bovenbouw</a:t>
            </a:r>
          </a:p>
          <a:p>
            <a:r>
              <a:rPr lang="nl-NL"/>
              <a:t>Kom je er echt niet uit? </a:t>
            </a:r>
            <a:r>
              <a:rPr lang="nl-NL">
                <a:sym typeface="Wingdings" panose="05000000000000000000" pitchFamily="2" charset="2"/>
              </a:rPr>
              <a:t> decaan</a:t>
            </a:r>
            <a:endParaRPr lang="nl-NL"/>
          </a:p>
        </p:txBody>
      </p:sp>
    </p:spTree>
    <p:extLst>
      <p:ext uri="{BB962C8B-B14F-4D97-AF65-F5344CB8AC3E}">
        <p14:creationId xmlns:p14="http://schemas.microsoft.com/office/powerpoint/2010/main" val="73835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DD543-8422-4A34-AAA2-FA144031FC3C}"/>
              </a:ext>
            </a:extLst>
          </p:cNvPr>
          <p:cNvSpPr>
            <a:spLocks noGrp="1"/>
          </p:cNvSpPr>
          <p:nvPr>
            <p:ph type="title"/>
          </p:nvPr>
        </p:nvSpPr>
        <p:spPr/>
        <p:txBody>
          <a:bodyPr>
            <a:normAutofit fontScale="90000"/>
          </a:bodyPr>
          <a:lstStyle/>
          <a:p>
            <a:r>
              <a:rPr lang="nl-NL">
                <a:solidFill>
                  <a:srgbClr val="ED007A"/>
                </a:solidFill>
                <a:latin typeface="AUdimat"/>
              </a:rPr>
              <a:t>Profielen </a:t>
            </a:r>
            <a:br>
              <a:rPr lang="nl-NL">
                <a:solidFill>
                  <a:srgbClr val="ED007A"/>
                </a:solidFill>
              </a:rPr>
            </a:br>
            <a:endParaRPr lang="nl-NL"/>
          </a:p>
        </p:txBody>
      </p:sp>
      <p:sp>
        <p:nvSpPr>
          <p:cNvPr id="3" name="Tijdelijke aanduiding voor inhoud 2">
            <a:extLst>
              <a:ext uri="{FF2B5EF4-FFF2-40B4-BE49-F238E27FC236}">
                <a16:creationId xmlns:a16="http://schemas.microsoft.com/office/drawing/2014/main" id="{B192A217-F7C8-4E50-96EC-E5D23A85B675}"/>
              </a:ext>
            </a:extLst>
          </p:cNvPr>
          <p:cNvSpPr>
            <a:spLocks noGrp="1"/>
          </p:cNvSpPr>
          <p:nvPr>
            <p:ph idx="1"/>
          </p:nvPr>
        </p:nvSpPr>
        <p:spPr>
          <a:xfrm>
            <a:off x="635619" y="5425739"/>
            <a:ext cx="8229600" cy="740728"/>
          </a:xfrm>
        </p:spPr>
        <p:txBody>
          <a:bodyPr/>
          <a:lstStyle/>
          <a:p>
            <a:pPr marL="0" indent="0">
              <a:buNone/>
            </a:pPr>
            <a:r>
              <a:rPr lang="nl-NL">
                <a:hlinkClick r:id="rId2"/>
              </a:rPr>
              <a:t>Profielkeuze vwo – Tilburg University - YouTube</a:t>
            </a:r>
            <a:endParaRPr lang="nl-NL"/>
          </a:p>
        </p:txBody>
      </p:sp>
      <p:pic>
        <p:nvPicPr>
          <p:cNvPr id="4" name="Afbeelding 3">
            <a:extLst>
              <a:ext uri="{FF2B5EF4-FFF2-40B4-BE49-F238E27FC236}">
                <a16:creationId xmlns:a16="http://schemas.microsoft.com/office/drawing/2014/main" id="{2C475456-4ABF-43AB-B753-3FB638796D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3865" y="1580952"/>
            <a:ext cx="1971040" cy="952500"/>
          </a:xfrm>
          <a:prstGeom prst="rect">
            <a:avLst/>
          </a:prstGeom>
          <a:noFill/>
          <a:ln>
            <a:noFill/>
          </a:ln>
        </p:spPr>
      </p:pic>
      <p:pic>
        <p:nvPicPr>
          <p:cNvPr id="5" name="Afbeelding 4">
            <a:extLst>
              <a:ext uri="{FF2B5EF4-FFF2-40B4-BE49-F238E27FC236}">
                <a16:creationId xmlns:a16="http://schemas.microsoft.com/office/drawing/2014/main" id="{7208C54E-7565-4460-B5D0-8A1CFF6B3A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7248" y="3454546"/>
            <a:ext cx="1971040" cy="952500"/>
          </a:xfrm>
          <a:prstGeom prst="rect">
            <a:avLst/>
          </a:prstGeom>
          <a:noFill/>
          <a:ln>
            <a:noFill/>
          </a:ln>
        </p:spPr>
      </p:pic>
      <p:pic>
        <p:nvPicPr>
          <p:cNvPr id="6" name="Afbeelding 5">
            <a:extLst>
              <a:ext uri="{FF2B5EF4-FFF2-40B4-BE49-F238E27FC236}">
                <a16:creationId xmlns:a16="http://schemas.microsoft.com/office/drawing/2014/main" id="{5CA84159-5C94-46CF-B27C-695FEFA7DC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7807" y="1681379"/>
            <a:ext cx="1971040" cy="952500"/>
          </a:xfrm>
          <a:prstGeom prst="rect">
            <a:avLst/>
          </a:prstGeom>
          <a:noFill/>
          <a:ln>
            <a:noFill/>
          </a:ln>
        </p:spPr>
      </p:pic>
      <p:pic>
        <p:nvPicPr>
          <p:cNvPr id="7" name="Afbeelding 6">
            <a:extLst>
              <a:ext uri="{FF2B5EF4-FFF2-40B4-BE49-F238E27FC236}">
                <a16:creationId xmlns:a16="http://schemas.microsoft.com/office/drawing/2014/main" id="{DF8A57A9-9234-492D-9D6B-B673DE13BD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68335" y="3533008"/>
            <a:ext cx="1971040" cy="952500"/>
          </a:xfrm>
          <a:prstGeom prst="rect">
            <a:avLst/>
          </a:prstGeom>
          <a:noFill/>
          <a:ln>
            <a:noFill/>
          </a:ln>
        </p:spPr>
      </p:pic>
      <p:sp>
        <p:nvSpPr>
          <p:cNvPr id="8" name="Tekstvak 7">
            <a:extLst>
              <a:ext uri="{FF2B5EF4-FFF2-40B4-BE49-F238E27FC236}">
                <a16:creationId xmlns:a16="http://schemas.microsoft.com/office/drawing/2014/main" id="{BA2A4D61-95C2-4504-91E9-DFBE5CF9C771}"/>
              </a:ext>
            </a:extLst>
          </p:cNvPr>
          <p:cNvSpPr txBox="1"/>
          <p:nvPr/>
        </p:nvSpPr>
        <p:spPr>
          <a:xfrm>
            <a:off x="772818" y="2533452"/>
            <a:ext cx="3468029" cy="369332"/>
          </a:xfrm>
          <a:prstGeom prst="rect">
            <a:avLst/>
          </a:prstGeom>
          <a:noFill/>
        </p:spPr>
        <p:txBody>
          <a:bodyPr wrap="square" rtlCol="0">
            <a:spAutoFit/>
          </a:bodyPr>
          <a:lstStyle/>
          <a:p>
            <a:r>
              <a:rPr lang="nl-NL" b="1"/>
              <a:t>Cultuur en Maatschappij (CM)</a:t>
            </a:r>
          </a:p>
        </p:txBody>
      </p:sp>
      <p:sp>
        <p:nvSpPr>
          <p:cNvPr id="10" name="Tekstvak 9">
            <a:extLst>
              <a:ext uri="{FF2B5EF4-FFF2-40B4-BE49-F238E27FC236}">
                <a16:creationId xmlns:a16="http://schemas.microsoft.com/office/drawing/2014/main" id="{6F2BB541-7FFF-4D1C-86E8-2B611EF0485F}"/>
              </a:ext>
            </a:extLst>
          </p:cNvPr>
          <p:cNvSpPr txBox="1"/>
          <p:nvPr/>
        </p:nvSpPr>
        <p:spPr>
          <a:xfrm>
            <a:off x="635619" y="4527345"/>
            <a:ext cx="4572000" cy="369332"/>
          </a:xfrm>
          <a:prstGeom prst="rect">
            <a:avLst/>
          </a:prstGeom>
          <a:noFill/>
        </p:spPr>
        <p:txBody>
          <a:bodyPr wrap="square">
            <a:spAutoFit/>
          </a:bodyPr>
          <a:lstStyle/>
          <a:p>
            <a:r>
              <a:rPr lang="nl-NL" b="1"/>
              <a:t>Economie en Maatschappij (EM)</a:t>
            </a:r>
          </a:p>
        </p:txBody>
      </p:sp>
      <p:sp>
        <p:nvSpPr>
          <p:cNvPr id="12" name="Tekstvak 11">
            <a:extLst>
              <a:ext uri="{FF2B5EF4-FFF2-40B4-BE49-F238E27FC236}">
                <a16:creationId xmlns:a16="http://schemas.microsoft.com/office/drawing/2014/main" id="{2CAF3DCA-C4F0-4B0D-A257-EAFE0CA3A1AB}"/>
              </a:ext>
            </a:extLst>
          </p:cNvPr>
          <p:cNvSpPr txBox="1"/>
          <p:nvPr/>
        </p:nvSpPr>
        <p:spPr>
          <a:xfrm>
            <a:off x="4853375" y="2586903"/>
            <a:ext cx="4572000" cy="369332"/>
          </a:xfrm>
          <a:prstGeom prst="rect">
            <a:avLst/>
          </a:prstGeom>
          <a:noFill/>
        </p:spPr>
        <p:txBody>
          <a:bodyPr wrap="square">
            <a:spAutoFit/>
          </a:bodyPr>
          <a:lstStyle/>
          <a:p>
            <a:r>
              <a:rPr lang="nl-NL" b="1"/>
              <a:t>Natuur en Gezondheid(NG)</a:t>
            </a:r>
          </a:p>
        </p:txBody>
      </p:sp>
      <p:sp>
        <p:nvSpPr>
          <p:cNvPr id="13" name="Tekstvak 12">
            <a:extLst>
              <a:ext uri="{FF2B5EF4-FFF2-40B4-BE49-F238E27FC236}">
                <a16:creationId xmlns:a16="http://schemas.microsoft.com/office/drawing/2014/main" id="{9C1E6DDC-4069-42A3-A5F1-446868B21A1B}"/>
              </a:ext>
            </a:extLst>
          </p:cNvPr>
          <p:cNvSpPr txBox="1"/>
          <p:nvPr/>
        </p:nvSpPr>
        <p:spPr>
          <a:xfrm>
            <a:off x="5077807" y="4561969"/>
            <a:ext cx="4572000" cy="369332"/>
          </a:xfrm>
          <a:prstGeom prst="rect">
            <a:avLst/>
          </a:prstGeom>
          <a:noFill/>
        </p:spPr>
        <p:txBody>
          <a:bodyPr wrap="square">
            <a:spAutoFit/>
          </a:bodyPr>
          <a:lstStyle/>
          <a:p>
            <a:r>
              <a:rPr lang="nl-NL" b="1"/>
              <a:t>Natuur Techniek (NT)</a:t>
            </a:r>
          </a:p>
        </p:txBody>
      </p:sp>
    </p:spTree>
    <p:extLst>
      <p:ext uri="{BB962C8B-B14F-4D97-AF65-F5344CB8AC3E}">
        <p14:creationId xmlns:p14="http://schemas.microsoft.com/office/powerpoint/2010/main" val="2732155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E9B0B-F5A0-427B-B795-14E41A79AD9B}"/>
              </a:ext>
            </a:extLst>
          </p:cNvPr>
          <p:cNvSpPr>
            <a:spLocks noGrp="1"/>
          </p:cNvSpPr>
          <p:nvPr>
            <p:ph type="title"/>
          </p:nvPr>
        </p:nvSpPr>
        <p:spPr/>
        <p:txBody>
          <a:bodyPr/>
          <a:lstStyle/>
          <a:p>
            <a:r>
              <a:rPr lang="nl-NL">
                <a:solidFill>
                  <a:srgbClr val="ED007A"/>
                </a:solidFill>
                <a:latin typeface="AUdimat"/>
              </a:rPr>
              <a:t>Voorlichting nieuwe vakken</a:t>
            </a:r>
            <a:endParaRPr lang="nl-NL"/>
          </a:p>
        </p:txBody>
      </p:sp>
      <p:sp>
        <p:nvSpPr>
          <p:cNvPr id="3" name="Tijdelijke aanduiding voor inhoud 2">
            <a:extLst>
              <a:ext uri="{FF2B5EF4-FFF2-40B4-BE49-F238E27FC236}">
                <a16:creationId xmlns:a16="http://schemas.microsoft.com/office/drawing/2014/main" id="{A404B632-1C7D-473B-9CCE-ABB0B5FC79B3}"/>
              </a:ext>
            </a:extLst>
          </p:cNvPr>
          <p:cNvSpPr>
            <a:spLocks noGrp="1"/>
          </p:cNvSpPr>
          <p:nvPr>
            <p:ph idx="1"/>
          </p:nvPr>
        </p:nvSpPr>
        <p:spPr>
          <a:xfrm>
            <a:off x="626002" y="1657536"/>
            <a:ext cx="8095532" cy="4810546"/>
          </a:xfrm>
        </p:spPr>
        <p:txBody>
          <a:bodyPr>
            <a:normAutofit fontScale="92500" lnSpcReduction="20000"/>
          </a:bodyPr>
          <a:lstStyle/>
          <a:p>
            <a:pPr marL="0" indent="0">
              <a:buNone/>
            </a:pPr>
            <a:br>
              <a:rPr lang="nl-NL" sz="2000"/>
            </a:br>
            <a:br>
              <a:rPr lang="nl-NL" sz="2000"/>
            </a:br>
            <a:br>
              <a:rPr lang="nl-NL" sz="2000"/>
            </a:br>
            <a:br>
              <a:rPr lang="nl-NL" sz="2000"/>
            </a:br>
            <a:br>
              <a:rPr lang="nl-NL" sz="2000"/>
            </a:br>
            <a:br>
              <a:rPr lang="nl-NL" sz="2000"/>
            </a:br>
            <a:br>
              <a:rPr lang="nl-NL" sz="2000"/>
            </a:br>
            <a:br>
              <a:rPr lang="nl-NL" sz="2000"/>
            </a:br>
            <a:br>
              <a:rPr lang="nl-NL" sz="2000"/>
            </a:br>
            <a:endParaRPr lang="nl-NL" sz="2000"/>
          </a:p>
          <a:p>
            <a:pPr marL="0" indent="0">
              <a:buNone/>
            </a:pPr>
            <a:br>
              <a:rPr lang="nl-NL" sz="2000"/>
            </a:br>
            <a:endParaRPr lang="nl-NL" sz="2000"/>
          </a:p>
          <a:p>
            <a:pPr marL="0" indent="0">
              <a:buNone/>
            </a:pPr>
            <a:br>
              <a:rPr lang="nl-NL" sz="2000"/>
            </a:br>
            <a:endParaRPr lang="nl-NL" sz="2000"/>
          </a:p>
          <a:p>
            <a:endParaRPr lang="nl-NL" sz="2000"/>
          </a:p>
          <a:p>
            <a:pPr marL="0" indent="0">
              <a:buNone/>
            </a:pPr>
            <a:r>
              <a:rPr lang="nl-NL" sz="2200"/>
              <a:t>Na de laatste voorlichting: lieve leerlingen, graag helpen opruimen! </a:t>
            </a:r>
          </a:p>
          <a:p>
            <a:pPr marL="0" indent="0">
              <a:buNone/>
            </a:pPr>
            <a:r>
              <a:rPr lang="nl-NL" sz="2200"/>
              <a:t>Lokalen in klassenopstelling, atrium weer als vanouds. Dank je wel!</a:t>
            </a:r>
          </a:p>
        </p:txBody>
      </p:sp>
      <p:graphicFrame>
        <p:nvGraphicFramePr>
          <p:cNvPr id="5" name="Tabel 4">
            <a:extLst>
              <a:ext uri="{FF2B5EF4-FFF2-40B4-BE49-F238E27FC236}">
                <a16:creationId xmlns:a16="http://schemas.microsoft.com/office/drawing/2014/main" id="{0AC3291D-6C40-0DE9-BBDD-E8A026BA684D}"/>
              </a:ext>
            </a:extLst>
          </p:cNvPr>
          <p:cNvGraphicFramePr>
            <a:graphicFrameLocks noGrp="1"/>
          </p:cNvGraphicFramePr>
          <p:nvPr>
            <p:extLst>
              <p:ext uri="{D42A27DB-BD31-4B8C-83A1-F6EECF244321}">
                <p14:modId xmlns:p14="http://schemas.microsoft.com/office/powerpoint/2010/main" val="3742825942"/>
              </p:ext>
            </p:extLst>
          </p:nvPr>
        </p:nvGraphicFramePr>
        <p:xfrm>
          <a:off x="422466" y="1657536"/>
          <a:ext cx="7968340" cy="3095111"/>
        </p:xfrm>
        <a:graphic>
          <a:graphicData uri="http://schemas.openxmlformats.org/drawingml/2006/table">
            <a:tbl>
              <a:tblPr firstRow="1" bandRow="1">
                <a:tableStyleId>{5C22544A-7EE6-4342-B048-85BDC9FD1C3A}</a:tableStyleId>
              </a:tblPr>
              <a:tblGrid>
                <a:gridCol w="1992085">
                  <a:extLst>
                    <a:ext uri="{9D8B030D-6E8A-4147-A177-3AD203B41FA5}">
                      <a16:colId xmlns:a16="http://schemas.microsoft.com/office/drawing/2014/main" val="2721870502"/>
                    </a:ext>
                  </a:extLst>
                </a:gridCol>
                <a:gridCol w="1992085">
                  <a:extLst>
                    <a:ext uri="{9D8B030D-6E8A-4147-A177-3AD203B41FA5}">
                      <a16:colId xmlns:a16="http://schemas.microsoft.com/office/drawing/2014/main" val="830529630"/>
                    </a:ext>
                  </a:extLst>
                </a:gridCol>
                <a:gridCol w="1992085">
                  <a:extLst>
                    <a:ext uri="{9D8B030D-6E8A-4147-A177-3AD203B41FA5}">
                      <a16:colId xmlns:a16="http://schemas.microsoft.com/office/drawing/2014/main" val="2359706279"/>
                    </a:ext>
                  </a:extLst>
                </a:gridCol>
                <a:gridCol w="1992085">
                  <a:extLst>
                    <a:ext uri="{9D8B030D-6E8A-4147-A177-3AD203B41FA5}">
                      <a16:colId xmlns:a16="http://schemas.microsoft.com/office/drawing/2014/main" val="4055647859"/>
                    </a:ext>
                  </a:extLst>
                </a:gridCol>
              </a:tblGrid>
              <a:tr h="1096550">
                <a:tc>
                  <a:txBody>
                    <a:bodyPr/>
                    <a:lstStyle/>
                    <a:p>
                      <a:pPr lvl="0">
                        <a:buNone/>
                      </a:pPr>
                      <a:r>
                        <a:rPr lang="nl-NL" sz="1800" b="1" i="0" kern="1200">
                          <a:solidFill>
                            <a:schemeClr val="lt1"/>
                          </a:solidFill>
                          <a:effectLst/>
                          <a:latin typeface="+mn-lt"/>
                          <a:ea typeface="+mn-ea"/>
                          <a:cs typeface="+mn-cs"/>
                        </a:rPr>
                        <a:t>Ronde 1: </a:t>
                      </a:r>
                      <a:endParaRPr lang="nl-NL"/>
                    </a:p>
                    <a:p>
                      <a:pPr lvl="0">
                        <a:buNone/>
                      </a:pPr>
                      <a:r>
                        <a:rPr lang="nl-NL" sz="1800" b="1" i="0" kern="1200">
                          <a:solidFill>
                            <a:schemeClr val="lt1"/>
                          </a:solidFill>
                          <a:effectLst/>
                          <a:latin typeface="+mn-lt"/>
                          <a:ea typeface="+mn-ea"/>
                          <a:cs typeface="+mn-cs"/>
                        </a:rPr>
                        <a:t>20.20 – 20.40 </a:t>
                      </a:r>
                      <a:endParaRPr lang="nl-NL"/>
                    </a:p>
                  </a:txBody>
                  <a:tcPr/>
                </a:tc>
                <a:tc>
                  <a:txBody>
                    <a:bodyPr/>
                    <a:lstStyle/>
                    <a:p>
                      <a:r>
                        <a:rPr lang="nl-NL" sz="1800" b="1" i="0" kern="1200">
                          <a:solidFill>
                            <a:schemeClr val="lt1"/>
                          </a:solidFill>
                          <a:effectLst/>
                          <a:latin typeface="+mn-lt"/>
                          <a:ea typeface="+mn-ea"/>
                          <a:cs typeface="+mn-cs"/>
                        </a:rPr>
                        <a:t>Ronde 2: </a:t>
                      </a:r>
                    </a:p>
                    <a:p>
                      <a:r>
                        <a:rPr lang="nl-NL" sz="1800" b="1" i="0" kern="1200">
                          <a:solidFill>
                            <a:schemeClr val="lt1"/>
                          </a:solidFill>
                          <a:effectLst/>
                          <a:latin typeface="+mn-lt"/>
                          <a:ea typeface="+mn-ea"/>
                          <a:cs typeface="+mn-cs"/>
                        </a:rPr>
                        <a:t>20.45 – 21.05 </a:t>
                      </a:r>
                      <a:endParaRPr lang="nl-NL"/>
                    </a:p>
                  </a:txBody>
                  <a:tcPr/>
                </a:tc>
                <a:tc>
                  <a:txBody>
                    <a:bodyPr/>
                    <a:lstStyle/>
                    <a:p>
                      <a:r>
                        <a:rPr lang="nl-NL" sz="1800" b="1" i="0" kern="1200">
                          <a:solidFill>
                            <a:schemeClr val="lt1"/>
                          </a:solidFill>
                          <a:effectLst/>
                          <a:latin typeface="+mn-lt"/>
                          <a:ea typeface="+mn-ea"/>
                          <a:cs typeface="+mn-cs"/>
                        </a:rPr>
                        <a:t>Ronde 3: </a:t>
                      </a:r>
                    </a:p>
                    <a:p>
                      <a:r>
                        <a:rPr lang="nl-NL" sz="1800" b="1" i="0" kern="1200">
                          <a:solidFill>
                            <a:schemeClr val="lt1"/>
                          </a:solidFill>
                          <a:effectLst/>
                          <a:latin typeface="+mn-lt"/>
                          <a:ea typeface="+mn-ea"/>
                          <a:cs typeface="+mn-cs"/>
                        </a:rPr>
                        <a:t>21.10 - 21.30</a:t>
                      </a:r>
                      <a:endParaRPr lang="nl-NL"/>
                    </a:p>
                  </a:txBody>
                  <a:tcPr/>
                </a:tc>
                <a:tc>
                  <a:txBody>
                    <a:bodyPr/>
                    <a:lstStyle/>
                    <a:p>
                      <a:r>
                        <a:rPr lang="nl-NL" sz="1800" b="1" i="0" kern="1200">
                          <a:solidFill>
                            <a:schemeClr val="lt1"/>
                          </a:solidFill>
                          <a:effectLst/>
                          <a:latin typeface="+mn-lt"/>
                          <a:ea typeface="+mn-ea"/>
                          <a:cs typeface="+mn-cs"/>
                        </a:rPr>
                        <a:t>lokaal </a:t>
                      </a:r>
                      <a:endParaRPr lang="nl-NL"/>
                    </a:p>
                  </a:txBody>
                  <a:tcPr/>
                </a:tc>
                <a:extLst>
                  <a:ext uri="{0D108BD9-81ED-4DB2-BD59-A6C34878D82A}">
                    <a16:rowId xmlns:a16="http://schemas.microsoft.com/office/drawing/2014/main" val="3623002916"/>
                  </a:ext>
                </a:extLst>
              </a:tr>
              <a:tr h="666187">
                <a:tc>
                  <a:txBody>
                    <a:bodyPr/>
                    <a:lstStyle/>
                    <a:p>
                      <a:pPr lvl="0">
                        <a:buNone/>
                      </a:pPr>
                      <a:r>
                        <a:rPr lang="nl-NL" sz="1800" b="0" i="0" kern="1200">
                          <a:solidFill>
                            <a:schemeClr val="dk1"/>
                          </a:solidFill>
                          <a:effectLst/>
                          <a:latin typeface="+mn-lt"/>
                          <a:ea typeface="+mn-ea"/>
                          <a:cs typeface="+mn-cs"/>
                        </a:rPr>
                        <a:t>Bedrijfseconomie</a:t>
                      </a:r>
                      <a:r>
                        <a:rPr lang="nl-NL" sz="1800" b="1" i="0" kern="1200">
                          <a:solidFill>
                            <a:schemeClr val="dk1"/>
                          </a:solidFill>
                          <a:effectLst/>
                          <a:latin typeface="+mn-lt"/>
                          <a:ea typeface="+mn-ea"/>
                          <a:cs typeface="+mn-cs"/>
                        </a:rPr>
                        <a:t> </a:t>
                      </a:r>
                      <a:endParaRPr lang="nl-NL"/>
                    </a:p>
                  </a:txBody>
                  <a:tcPr anchor="ctr"/>
                </a:tc>
                <a:tc>
                  <a:txBody>
                    <a:bodyPr/>
                    <a:lstStyle/>
                    <a:p>
                      <a:r>
                        <a:rPr lang="nl-NL" sz="1800" b="0" i="0" kern="1200">
                          <a:solidFill>
                            <a:schemeClr val="dk1"/>
                          </a:solidFill>
                          <a:effectLst/>
                          <a:latin typeface="+mn-lt"/>
                          <a:ea typeface="+mn-ea"/>
                          <a:cs typeface="+mn-cs"/>
                        </a:rPr>
                        <a:t>Bedrijfseconomie</a:t>
                      </a:r>
                      <a:r>
                        <a:rPr lang="nl-NL" sz="1800" b="1" i="0" kern="1200">
                          <a:solidFill>
                            <a:schemeClr val="dk1"/>
                          </a:solidFill>
                          <a:effectLst/>
                          <a:latin typeface="+mn-lt"/>
                          <a:ea typeface="+mn-ea"/>
                          <a:cs typeface="+mn-cs"/>
                        </a:rPr>
                        <a:t> </a:t>
                      </a:r>
                      <a:endParaRPr lang="nl-NL"/>
                    </a:p>
                  </a:txBody>
                  <a:tcPr anchor="ctr"/>
                </a:tc>
                <a:tc>
                  <a:txBody>
                    <a:bodyPr/>
                    <a:lstStyle/>
                    <a:p>
                      <a:r>
                        <a:rPr lang="nl-NL" sz="1800" b="0" i="0" kern="1200">
                          <a:solidFill>
                            <a:schemeClr val="dk1"/>
                          </a:solidFill>
                          <a:effectLst/>
                          <a:latin typeface="+mn-lt"/>
                          <a:ea typeface="+mn-ea"/>
                          <a:cs typeface="+mn-cs"/>
                        </a:rPr>
                        <a:t>Bedrijfseconomie</a:t>
                      </a:r>
                      <a:r>
                        <a:rPr lang="nl-NL" sz="1800" b="1" i="0" kern="1200">
                          <a:solidFill>
                            <a:schemeClr val="dk1"/>
                          </a:solidFill>
                          <a:effectLst/>
                          <a:latin typeface="+mn-lt"/>
                          <a:ea typeface="+mn-ea"/>
                          <a:cs typeface="+mn-cs"/>
                        </a:rPr>
                        <a:t> </a:t>
                      </a:r>
                      <a:endParaRPr lang="nl-NL"/>
                    </a:p>
                  </a:txBody>
                  <a:tcPr anchor="ctr"/>
                </a:tc>
                <a:tc>
                  <a:txBody>
                    <a:bodyPr/>
                    <a:lstStyle/>
                    <a:p>
                      <a:r>
                        <a:rPr lang="nl-NL"/>
                        <a:t>27</a:t>
                      </a:r>
                    </a:p>
                  </a:txBody>
                  <a:tcPr anchor="ctr"/>
                </a:tc>
                <a:extLst>
                  <a:ext uri="{0D108BD9-81ED-4DB2-BD59-A6C34878D82A}">
                    <a16:rowId xmlns:a16="http://schemas.microsoft.com/office/drawing/2014/main" val="1241956859"/>
                  </a:ext>
                </a:extLst>
              </a:tr>
              <a:tr h="666187">
                <a:tc>
                  <a:txBody>
                    <a:bodyPr/>
                    <a:lstStyle/>
                    <a:p>
                      <a:pPr lvl="0">
                        <a:buNone/>
                      </a:pPr>
                      <a:r>
                        <a:rPr lang="nl-NL" sz="1800" b="0" i="0" kern="1200">
                          <a:solidFill>
                            <a:schemeClr val="dk1"/>
                          </a:solidFill>
                          <a:effectLst/>
                          <a:latin typeface="+mn-lt"/>
                          <a:ea typeface="+mn-ea"/>
                          <a:cs typeface="+mn-cs"/>
                        </a:rPr>
                        <a:t>Filosofie</a:t>
                      </a:r>
                      <a:r>
                        <a:rPr lang="nl-NL" sz="1800" b="1" i="0" kern="1200">
                          <a:solidFill>
                            <a:schemeClr val="dk1"/>
                          </a:solidFill>
                          <a:effectLst/>
                          <a:latin typeface="+mn-lt"/>
                          <a:ea typeface="+mn-ea"/>
                          <a:cs typeface="+mn-cs"/>
                        </a:rPr>
                        <a:t> </a:t>
                      </a:r>
                      <a:endParaRPr lang="nl-NL"/>
                    </a:p>
                  </a:txBody>
                  <a:tcPr anchor="ctr"/>
                </a:tc>
                <a:tc>
                  <a:txBody>
                    <a:bodyPr/>
                    <a:lstStyle/>
                    <a:p>
                      <a:r>
                        <a:rPr lang="nl-NL" sz="1800" b="0" i="0" kern="1200">
                          <a:solidFill>
                            <a:schemeClr val="dk1"/>
                          </a:solidFill>
                          <a:effectLst/>
                          <a:latin typeface="+mn-lt"/>
                          <a:ea typeface="+mn-ea"/>
                          <a:cs typeface="+mn-cs"/>
                        </a:rPr>
                        <a:t>Filosofie</a:t>
                      </a:r>
                      <a:r>
                        <a:rPr lang="nl-NL" sz="1800" b="1" i="0" kern="1200">
                          <a:solidFill>
                            <a:schemeClr val="dk1"/>
                          </a:solidFill>
                          <a:effectLst/>
                          <a:latin typeface="+mn-lt"/>
                          <a:ea typeface="+mn-ea"/>
                          <a:cs typeface="+mn-cs"/>
                        </a:rPr>
                        <a:t> </a:t>
                      </a:r>
                      <a:endParaRPr lang="nl-NL"/>
                    </a:p>
                  </a:txBody>
                  <a:tcPr anchor="ctr"/>
                </a:tc>
                <a:tc>
                  <a:txBody>
                    <a:bodyPr/>
                    <a:lstStyle/>
                    <a:p>
                      <a:r>
                        <a:rPr lang="nl-NL" sz="1800" b="0" i="0" kern="1200">
                          <a:solidFill>
                            <a:schemeClr val="dk1"/>
                          </a:solidFill>
                          <a:effectLst/>
                          <a:latin typeface="+mn-lt"/>
                          <a:ea typeface="+mn-ea"/>
                          <a:cs typeface="+mn-cs"/>
                        </a:rPr>
                        <a:t>Filosofie</a:t>
                      </a:r>
                      <a:r>
                        <a:rPr lang="nl-NL" sz="1800" b="1" i="0" kern="1200">
                          <a:solidFill>
                            <a:schemeClr val="dk1"/>
                          </a:solidFill>
                          <a:effectLst/>
                          <a:latin typeface="+mn-lt"/>
                          <a:ea typeface="+mn-ea"/>
                          <a:cs typeface="+mn-cs"/>
                        </a:rPr>
                        <a:t> </a:t>
                      </a:r>
                      <a:endParaRPr lang="nl-NL"/>
                    </a:p>
                  </a:txBody>
                  <a:tcPr anchor="ctr"/>
                </a:tc>
                <a:tc>
                  <a:txBody>
                    <a:bodyPr/>
                    <a:lstStyle/>
                    <a:p>
                      <a:r>
                        <a:rPr lang="nl-NL"/>
                        <a:t>22/23</a:t>
                      </a:r>
                    </a:p>
                  </a:txBody>
                  <a:tcPr anchor="ctr"/>
                </a:tc>
                <a:extLst>
                  <a:ext uri="{0D108BD9-81ED-4DB2-BD59-A6C34878D82A}">
                    <a16:rowId xmlns:a16="http://schemas.microsoft.com/office/drawing/2014/main" val="2088015039"/>
                  </a:ext>
                </a:extLst>
              </a:tr>
              <a:tr h="666187">
                <a:tc>
                  <a:txBody>
                    <a:bodyPr/>
                    <a:lstStyle/>
                    <a:p>
                      <a:pPr lvl="0">
                        <a:buNone/>
                      </a:pPr>
                      <a:r>
                        <a:rPr lang="nl-NL"/>
                        <a:t>NLT</a:t>
                      </a:r>
                    </a:p>
                  </a:txBody>
                  <a:tcPr anchor="ctr"/>
                </a:tc>
                <a:tc>
                  <a:txBody>
                    <a:bodyPr/>
                    <a:lstStyle/>
                    <a:p>
                      <a:r>
                        <a:rPr lang="nl-NL" sz="1800" b="0" i="0" kern="1200">
                          <a:solidFill>
                            <a:schemeClr val="dk1"/>
                          </a:solidFill>
                          <a:effectLst/>
                          <a:latin typeface="+mn-lt"/>
                          <a:ea typeface="+mn-ea"/>
                          <a:cs typeface="+mn-cs"/>
                        </a:rPr>
                        <a:t>Biologie </a:t>
                      </a:r>
                      <a:endParaRPr lang="nl-NL"/>
                    </a:p>
                  </a:txBody>
                  <a:tcPr anchor="ctr"/>
                </a:tc>
                <a:tc>
                  <a:txBody>
                    <a:bodyPr/>
                    <a:lstStyle/>
                    <a:p>
                      <a:r>
                        <a:rPr lang="nl-NL" sz="1800" b="0" i="0" kern="1200">
                          <a:solidFill>
                            <a:schemeClr val="dk1"/>
                          </a:solidFill>
                          <a:effectLst/>
                          <a:latin typeface="+mn-lt"/>
                          <a:ea typeface="+mn-ea"/>
                          <a:cs typeface="+mn-cs"/>
                        </a:rPr>
                        <a:t>Biologie </a:t>
                      </a:r>
                      <a:endParaRPr lang="nl-NL"/>
                    </a:p>
                  </a:txBody>
                  <a:tcPr anchor="ctr"/>
                </a:tc>
                <a:tc>
                  <a:txBody>
                    <a:bodyPr/>
                    <a:lstStyle/>
                    <a:p>
                      <a:r>
                        <a:rPr lang="nl-NL"/>
                        <a:t>Atrium</a:t>
                      </a:r>
                    </a:p>
                  </a:txBody>
                  <a:tcPr anchor="ctr"/>
                </a:tc>
                <a:extLst>
                  <a:ext uri="{0D108BD9-81ED-4DB2-BD59-A6C34878D82A}">
                    <a16:rowId xmlns:a16="http://schemas.microsoft.com/office/drawing/2014/main" val="344262944"/>
                  </a:ext>
                </a:extLst>
              </a:tr>
            </a:tbl>
          </a:graphicData>
        </a:graphic>
      </p:graphicFrame>
    </p:spTree>
    <p:extLst>
      <p:ext uri="{BB962C8B-B14F-4D97-AF65-F5344CB8AC3E}">
        <p14:creationId xmlns:p14="http://schemas.microsoft.com/office/powerpoint/2010/main" val="326826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F9B18-B37A-40C0-A4D9-A2BAAD88FFE5}"/>
              </a:ext>
            </a:extLst>
          </p:cNvPr>
          <p:cNvSpPr>
            <a:spLocks noGrp="1"/>
          </p:cNvSpPr>
          <p:nvPr>
            <p:ph type="title"/>
          </p:nvPr>
        </p:nvSpPr>
        <p:spPr/>
        <p:txBody>
          <a:bodyPr/>
          <a:lstStyle/>
          <a:p>
            <a:r>
              <a:rPr lang="nl-NL">
                <a:solidFill>
                  <a:srgbClr val="ED007A"/>
                </a:solidFill>
              </a:rPr>
              <a:t>Opbouw vakkenpakket</a:t>
            </a:r>
          </a:p>
        </p:txBody>
      </p:sp>
      <p:sp>
        <p:nvSpPr>
          <p:cNvPr id="3" name="Tijdelijke aanduiding voor inhoud 2">
            <a:extLst>
              <a:ext uri="{FF2B5EF4-FFF2-40B4-BE49-F238E27FC236}">
                <a16:creationId xmlns:a16="http://schemas.microsoft.com/office/drawing/2014/main" id="{D74235B8-77C8-4EB0-8F21-874C6AD831B7}"/>
              </a:ext>
            </a:extLst>
          </p:cNvPr>
          <p:cNvSpPr>
            <a:spLocks noGrp="1"/>
          </p:cNvSpPr>
          <p:nvPr>
            <p:ph idx="1"/>
          </p:nvPr>
        </p:nvSpPr>
        <p:spPr/>
        <p:txBody>
          <a:bodyPr vert="horz" lIns="91440" tIns="45720" rIns="91440" bIns="45720" rtlCol="0" anchor="t">
            <a:normAutofit/>
          </a:bodyPr>
          <a:lstStyle/>
          <a:p>
            <a:pPr marL="0" indent="0">
              <a:buNone/>
            </a:pPr>
            <a:r>
              <a:rPr lang="nl-NL" b="0" i="0">
                <a:solidFill>
                  <a:srgbClr val="000000"/>
                </a:solidFill>
                <a:effectLst/>
                <a:latin typeface="Times New Roman" panose="02020603050405020304" pitchFamily="18" charset="0"/>
              </a:rPr>
              <a:t>    </a:t>
            </a:r>
            <a:endParaRPr lang="nl-NL">
              <a:cs typeface="Calibri"/>
            </a:endParaRPr>
          </a:p>
        </p:txBody>
      </p:sp>
      <p:graphicFrame>
        <p:nvGraphicFramePr>
          <p:cNvPr id="16" name="Diagram 15">
            <a:extLst>
              <a:ext uri="{FF2B5EF4-FFF2-40B4-BE49-F238E27FC236}">
                <a16:creationId xmlns:a16="http://schemas.microsoft.com/office/drawing/2014/main" id="{DDB696E9-665F-4CB2-8581-9A2A878984C7}"/>
              </a:ext>
            </a:extLst>
          </p:cNvPr>
          <p:cNvGraphicFramePr/>
          <p:nvPr>
            <p:extLst>
              <p:ext uri="{D42A27DB-BD31-4B8C-83A1-F6EECF244321}">
                <p14:modId xmlns:p14="http://schemas.microsoft.com/office/powerpoint/2010/main" val="2299706177"/>
              </p:ext>
            </p:extLst>
          </p:nvPr>
        </p:nvGraphicFramePr>
        <p:xfrm>
          <a:off x="1524000" y="17053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07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4CF69-DF67-4288-BFA1-524D55FD216B}"/>
              </a:ext>
            </a:extLst>
          </p:cNvPr>
          <p:cNvSpPr>
            <a:spLocks noGrp="1"/>
          </p:cNvSpPr>
          <p:nvPr>
            <p:ph type="title"/>
          </p:nvPr>
        </p:nvSpPr>
        <p:spPr/>
        <p:txBody>
          <a:bodyPr/>
          <a:lstStyle/>
          <a:p>
            <a:r>
              <a:rPr lang="nl-NL">
                <a:solidFill>
                  <a:srgbClr val="ED007A"/>
                </a:solidFill>
                <a:latin typeface="AUdimat"/>
              </a:rPr>
              <a:t>Profielen</a:t>
            </a:r>
            <a:endParaRPr lang="nl-NL">
              <a:solidFill>
                <a:srgbClr val="ED007A"/>
              </a:solidFill>
            </a:endParaRPr>
          </a:p>
        </p:txBody>
      </p:sp>
      <p:pic>
        <p:nvPicPr>
          <p:cNvPr id="3" name="Afbeelding 3">
            <a:extLst>
              <a:ext uri="{FF2B5EF4-FFF2-40B4-BE49-F238E27FC236}">
                <a16:creationId xmlns:a16="http://schemas.microsoft.com/office/drawing/2014/main" id="{1F7F32BB-12C2-40C8-8288-7D2C03127A09}"/>
              </a:ext>
            </a:extLst>
          </p:cNvPr>
          <p:cNvPicPr>
            <a:picLocks noChangeAspect="1"/>
          </p:cNvPicPr>
          <p:nvPr/>
        </p:nvPicPr>
        <p:blipFill>
          <a:blip r:embed="rId2"/>
          <a:stretch>
            <a:fillRect/>
          </a:stretch>
        </p:blipFill>
        <p:spPr>
          <a:xfrm>
            <a:off x="42532" y="1277177"/>
            <a:ext cx="8566019" cy="4728879"/>
          </a:xfrm>
          <a:prstGeom prst="rect">
            <a:avLst/>
          </a:prstGeom>
        </p:spPr>
      </p:pic>
    </p:spTree>
    <p:extLst>
      <p:ext uri="{BB962C8B-B14F-4D97-AF65-F5344CB8AC3E}">
        <p14:creationId xmlns:p14="http://schemas.microsoft.com/office/powerpoint/2010/main" val="218582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58BFC-179C-4396-96DD-A79FC3A5AEA6}"/>
              </a:ext>
            </a:extLst>
          </p:cNvPr>
          <p:cNvSpPr>
            <a:spLocks noGrp="1"/>
          </p:cNvSpPr>
          <p:nvPr>
            <p:ph type="title"/>
          </p:nvPr>
        </p:nvSpPr>
        <p:spPr/>
        <p:txBody>
          <a:bodyPr/>
          <a:lstStyle/>
          <a:p>
            <a:r>
              <a:rPr lang="nl-NL">
                <a:solidFill>
                  <a:srgbClr val="ED007A"/>
                </a:solidFill>
                <a:latin typeface="AUdimat"/>
              </a:rPr>
              <a:t>Keuzevakken</a:t>
            </a:r>
            <a:endParaRPr lang="nl-NL">
              <a:solidFill>
                <a:srgbClr val="ED007A"/>
              </a:solidFill>
            </a:endParaRPr>
          </a:p>
        </p:txBody>
      </p:sp>
      <p:sp>
        <p:nvSpPr>
          <p:cNvPr id="3" name="Tijdelijke aanduiding voor inhoud 2">
            <a:extLst>
              <a:ext uri="{FF2B5EF4-FFF2-40B4-BE49-F238E27FC236}">
                <a16:creationId xmlns:a16="http://schemas.microsoft.com/office/drawing/2014/main" id="{CC673ADA-E610-409E-9AD4-E79D75B010B9}"/>
              </a:ext>
            </a:extLst>
          </p:cNvPr>
          <p:cNvSpPr>
            <a:spLocks noGrp="1"/>
          </p:cNvSpPr>
          <p:nvPr>
            <p:ph idx="1"/>
          </p:nvPr>
        </p:nvSpPr>
        <p:spPr>
          <a:xfrm>
            <a:off x="457200" y="1313121"/>
            <a:ext cx="8229600" cy="4525963"/>
          </a:xfrm>
        </p:spPr>
        <p:txBody>
          <a:bodyPr>
            <a:normAutofit/>
          </a:bodyPr>
          <a:lstStyle/>
          <a:p>
            <a:pPr marL="0" indent="0">
              <a:buNone/>
            </a:pPr>
            <a:r>
              <a:rPr lang="nl-NL"/>
              <a:t>• Eén verplicht vak in de vrije ruimte </a:t>
            </a:r>
            <a:br>
              <a:rPr lang="nl-NL"/>
            </a:br>
            <a:endParaRPr lang="nl-NL"/>
          </a:p>
          <a:p>
            <a:pPr marL="0" indent="0">
              <a:buNone/>
            </a:pPr>
            <a:r>
              <a:rPr lang="nl-NL"/>
              <a:t>Voor extra vakken in de vrije ruimte geldt: </a:t>
            </a:r>
          </a:p>
          <a:p>
            <a:pPr marL="0" indent="0">
              <a:buNone/>
            </a:pPr>
            <a:r>
              <a:rPr lang="nl-NL"/>
              <a:t>• Tweede vak: gemiddeld eindcijfer 7,0 </a:t>
            </a:r>
          </a:p>
          <a:p>
            <a:pPr marL="0" indent="0">
              <a:buNone/>
            </a:pPr>
            <a:r>
              <a:rPr lang="nl-NL"/>
              <a:t>• Derde vak: gemiddeld eindcijfer 7,5 </a:t>
            </a:r>
          </a:p>
          <a:p>
            <a:pPr marL="0" indent="0">
              <a:buNone/>
            </a:pPr>
            <a:r>
              <a:rPr lang="nl-NL"/>
              <a:t>• Vierde vak: gemiddeld eindcijfer 8,0</a:t>
            </a:r>
          </a:p>
          <a:p>
            <a:pPr marL="0" indent="0">
              <a:buNone/>
            </a:pPr>
            <a:endParaRPr lang="nl-NL"/>
          </a:p>
          <a:p>
            <a:pPr marL="0" indent="0">
              <a:buNone/>
            </a:pPr>
            <a:endParaRPr lang="nl-NL"/>
          </a:p>
          <a:p>
            <a:endParaRPr lang="nl-NL"/>
          </a:p>
        </p:txBody>
      </p:sp>
    </p:spTree>
    <p:extLst>
      <p:ext uri="{BB962C8B-B14F-4D97-AF65-F5344CB8AC3E}">
        <p14:creationId xmlns:p14="http://schemas.microsoft.com/office/powerpoint/2010/main" val="72913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75BF7-40A6-55BB-25EE-3EBFF15098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F6D3E1-03B3-BFFE-DC53-A68DF4C719E7}"/>
              </a:ext>
            </a:extLst>
          </p:cNvPr>
          <p:cNvSpPr>
            <a:spLocks noGrp="1"/>
          </p:cNvSpPr>
          <p:nvPr>
            <p:ph type="title"/>
          </p:nvPr>
        </p:nvSpPr>
        <p:spPr/>
        <p:txBody>
          <a:bodyPr/>
          <a:lstStyle/>
          <a:p>
            <a:r>
              <a:rPr lang="nl-NL">
                <a:solidFill>
                  <a:srgbClr val="ED007A"/>
                </a:solidFill>
                <a:latin typeface="AUdimat"/>
              </a:rPr>
              <a:t>Adviezen in Magister</a:t>
            </a:r>
            <a:endParaRPr lang="nl-NL">
              <a:solidFill>
                <a:srgbClr val="ED007A"/>
              </a:solidFill>
            </a:endParaRPr>
          </a:p>
        </p:txBody>
      </p:sp>
      <p:sp>
        <p:nvSpPr>
          <p:cNvPr id="3" name="Tijdelijke aanduiding voor inhoud 2">
            <a:extLst>
              <a:ext uri="{FF2B5EF4-FFF2-40B4-BE49-F238E27FC236}">
                <a16:creationId xmlns:a16="http://schemas.microsoft.com/office/drawing/2014/main" id="{EBB1AD00-18A7-7508-062F-EA995FA2C90D}"/>
              </a:ext>
            </a:extLst>
          </p:cNvPr>
          <p:cNvSpPr>
            <a:spLocks noGrp="1"/>
          </p:cNvSpPr>
          <p:nvPr>
            <p:ph idx="1"/>
          </p:nvPr>
        </p:nvSpPr>
        <p:spPr>
          <a:xfrm>
            <a:off x="1790909" y="1321768"/>
            <a:ext cx="6800432" cy="4525963"/>
          </a:xfrm>
        </p:spPr>
        <p:txBody>
          <a:bodyPr>
            <a:normAutofit fontScale="77500" lnSpcReduction="20000"/>
          </a:bodyPr>
          <a:lstStyle/>
          <a:p>
            <a:pPr marL="0" indent="0">
              <a:buNone/>
            </a:pPr>
            <a:r>
              <a:rPr lang="nl-NL" sz="2400" b="1"/>
              <a:t>Helemaal goed te doen. </a:t>
            </a:r>
            <a:r>
              <a:rPr lang="nl-NL" sz="2400"/>
              <a:t>Dit vak zal je waarschijnlijk niet veel moeite kosten als je je huiswerk maakt en bijhoudt en oplet in de les.</a:t>
            </a:r>
            <a:br>
              <a:rPr lang="nl-NL" sz="2400"/>
            </a:br>
            <a:endParaRPr lang="nl-NL" sz="2400"/>
          </a:p>
          <a:p>
            <a:pPr marL="0" indent="0">
              <a:buNone/>
            </a:pPr>
            <a:r>
              <a:rPr lang="nl-NL" sz="2400" b="1"/>
              <a:t>Vrij goed te doen.</a:t>
            </a:r>
            <a:r>
              <a:rPr lang="nl-NL" sz="2400"/>
              <a:t> Dit vak past goed, maar kan af en toe uitdaging bieden. Het is een goede keuze die je aankunt.</a:t>
            </a:r>
          </a:p>
          <a:p>
            <a:pPr marL="0" indent="0">
              <a:buNone/>
            </a:pPr>
            <a:br>
              <a:rPr lang="nl-NL" sz="2400" b="1"/>
            </a:br>
            <a:r>
              <a:rPr lang="nl-NL" sz="2400" b="1"/>
              <a:t>Een beetje pittig.</a:t>
            </a:r>
            <a:r>
              <a:rPr lang="nl-NL" sz="2400"/>
              <a:t> Dit vak kan je wat meer moeite kosten. Je zult je moeten inspannen, maar het is zeker niet onhaalbaar.</a:t>
            </a:r>
          </a:p>
          <a:p>
            <a:pPr marL="0" indent="0">
              <a:buNone/>
            </a:pPr>
            <a:br>
              <a:rPr lang="nl-NL" sz="2400" b="1"/>
            </a:br>
            <a:r>
              <a:rPr lang="nl-NL" sz="2400" b="1"/>
              <a:t>Pittig. </a:t>
            </a:r>
            <a:r>
              <a:rPr lang="nl-NL" sz="2400"/>
              <a:t>Het vak is behoorlijk uitdagend voor je, en je zult er veel tijd en energie in moeten steken. Het kan moeilijker zijn dan je had verwacht, maar je kunt het proberen als je de uitdaging aangaat.</a:t>
            </a:r>
          </a:p>
          <a:p>
            <a:pPr marL="0" indent="0">
              <a:buNone/>
            </a:pPr>
            <a:br>
              <a:rPr lang="nl-NL" sz="2400" b="1"/>
            </a:br>
            <a:r>
              <a:rPr lang="nl-NL" sz="2400" b="1"/>
              <a:t>Heel pittig. </a:t>
            </a:r>
            <a:r>
              <a:rPr lang="nl-NL" sz="2400"/>
              <a:t>Dit vak is echt moeilijk voor je. Het zal veel moeite kosten en vraagt om veel inspanning. Het is misschien niet de beste keuze voor je.</a:t>
            </a:r>
            <a:endParaRPr lang="nl-NL" sz="2400" b="1"/>
          </a:p>
          <a:p>
            <a:pPr marL="0" indent="0">
              <a:buNone/>
            </a:pPr>
            <a:endParaRPr lang="nl-NL"/>
          </a:p>
          <a:p>
            <a:endParaRPr lang="nl-NL"/>
          </a:p>
        </p:txBody>
      </p:sp>
      <p:pic>
        <p:nvPicPr>
          <p:cNvPr id="4" name="Picture 2" descr="Afbeeldingen Peper Cartoon Afbeelding PNG met Transparante Achtergrond  Gratis Downloaden | Pngtree">
            <a:extLst>
              <a:ext uri="{FF2B5EF4-FFF2-40B4-BE49-F238E27FC236}">
                <a16:creationId xmlns:a16="http://schemas.microsoft.com/office/drawing/2014/main" id="{A72E504C-36CE-A119-5B31-E67E75D2B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3778" y="1318068"/>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en Peper Cartoon Afbeelding PNG met Transparante Achtergrond  Gratis Downloaden | Pngtree">
            <a:extLst>
              <a:ext uri="{FF2B5EF4-FFF2-40B4-BE49-F238E27FC236}">
                <a16:creationId xmlns:a16="http://schemas.microsoft.com/office/drawing/2014/main" id="{3257A17C-A777-5125-EC9F-309028B9D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912" y="2347547"/>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Peper Cartoon Afbeelding PNG met Transparante Achtergrond  Gratis Downloaden | Pngtree">
            <a:extLst>
              <a:ext uri="{FF2B5EF4-FFF2-40B4-BE49-F238E27FC236}">
                <a16:creationId xmlns:a16="http://schemas.microsoft.com/office/drawing/2014/main" id="{09EC8916-901D-ABB5-07AF-DE02DF2D2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912" y="3146391"/>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Peper Cartoon Afbeelding PNG met Transparante Achtergrond  Gratis Downloaden | Pngtree">
            <a:extLst>
              <a:ext uri="{FF2B5EF4-FFF2-40B4-BE49-F238E27FC236}">
                <a16:creationId xmlns:a16="http://schemas.microsoft.com/office/drawing/2014/main" id="{6733742D-7A62-C2DE-C025-A8083739F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62565" y="3945235"/>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en Peper Cartoon Afbeelding PNG met Transparante Achtergrond  Gratis Downloaden | Pngtree">
            <a:extLst>
              <a:ext uri="{FF2B5EF4-FFF2-40B4-BE49-F238E27FC236}">
                <a16:creationId xmlns:a16="http://schemas.microsoft.com/office/drawing/2014/main" id="{795D61BE-2198-2AF6-FC0E-B12140E2F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912" y="4811068"/>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en Peper Cartoon Afbeelding PNG met Transparante Achtergrond  Gratis Downloaden | Pngtree">
            <a:extLst>
              <a:ext uri="{FF2B5EF4-FFF2-40B4-BE49-F238E27FC236}">
                <a16:creationId xmlns:a16="http://schemas.microsoft.com/office/drawing/2014/main" id="{D3B48AC6-CFB7-8ADD-A48F-AC46AE0AE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4126" y="2347547"/>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beeldingen Peper Cartoon Afbeelding PNG met Transparante Achtergrond  Gratis Downloaden | Pngtree">
            <a:extLst>
              <a:ext uri="{FF2B5EF4-FFF2-40B4-BE49-F238E27FC236}">
                <a16:creationId xmlns:a16="http://schemas.microsoft.com/office/drawing/2014/main" id="{ED373E21-63FC-CEC1-956E-DDA5E22CC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4529" y="3146391"/>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fbeeldingen Peper Cartoon Afbeelding PNG met Transparante Achtergrond  Gratis Downloaden | Pngtree">
            <a:extLst>
              <a:ext uri="{FF2B5EF4-FFF2-40B4-BE49-F238E27FC236}">
                <a16:creationId xmlns:a16="http://schemas.microsoft.com/office/drawing/2014/main" id="{F8B380AE-D665-1067-9453-9BE2359FD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2146" y="3146391"/>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fbeeldingen Peper Cartoon Afbeelding PNG met Transparante Achtergrond  Gratis Downloaden | Pngtree">
            <a:extLst>
              <a:ext uri="{FF2B5EF4-FFF2-40B4-BE49-F238E27FC236}">
                <a16:creationId xmlns:a16="http://schemas.microsoft.com/office/drawing/2014/main" id="{09A70529-4F00-7626-2005-4CAE3DD00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4126" y="3945235"/>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fbeeldingen Peper Cartoon Afbeelding PNG met Transparante Achtergrond  Gratis Downloaden | Pngtree">
            <a:extLst>
              <a:ext uri="{FF2B5EF4-FFF2-40B4-BE49-F238E27FC236}">
                <a16:creationId xmlns:a16="http://schemas.microsoft.com/office/drawing/2014/main" id="{8C4CAD1B-25B6-8030-50CC-9E091716F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88717" y="3937280"/>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fbeeldingen Peper Cartoon Afbeelding PNG met Transparante Achtergrond  Gratis Downloaden | Pngtree">
            <a:extLst>
              <a:ext uri="{FF2B5EF4-FFF2-40B4-BE49-F238E27FC236}">
                <a16:creationId xmlns:a16="http://schemas.microsoft.com/office/drawing/2014/main" id="{4DFEB88A-BEF0-DF56-6D52-64EDFAC6E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63308" y="3945235"/>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fbeeldingen Peper Cartoon Afbeelding PNG met Transparante Achtergrond  Gratis Downloaden | Pngtree">
            <a:extLst>
              <a:ext uri="{FF2B5EF4-FFF2-40B4-BE49-F238E27FC236}">
                <a16:creationId xmlns:a16="http://schemas.microsoft.com/office/drawing/2014/main" id="{C720F535-F503-501D-ABEF-F3B50489A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4126" y="4811068"/>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fbeeldingen Peper Cartoon Afbeelding PNG met Transparante Achtergrond  Gratis Downloaden | Pngtree">
            <a:extLst>
              <a:ext uri="{FF2B5EF4-FFF2-40B4-BE49-F238E27FC236}">
                <a16:creationId xmlns:a16="http://schemas.microsoft.com/office/drawing/2014/main" id="{269B8E3A-79CE-38C1-DB72-29A648B52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56795" y="4806044"/>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fbeeldingen Peper Cartoon Afbeelding PNG met Transparante Achtergrond  Gratis Downloaden | Pngtree">
            <a:extLst>
              <a:ext uri="{FF2B5EF4-FFF2-40B4-BE49-F238E27FC236}">
                <a16:creationId xmlns:a16="http://schemas.microsoft.com/office/drawing/2014/main" id="{6F03723F-F94A-18AA-B707-8FE01D9DA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14009" y="4798089"/>
            <a:ext cx="476040" cy="4760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fbeeldingen Peper Cartoon Afbeelding PNG met Transparante Achtergrond  Gratis Downloaden | Pngtree">
            <a:extLst>
              <a:ext uri="{FF2B5EF4-FFF2-40B4-BE49-F238E27FC236}">
                <a16:creationId xmlns:a16="http://schemas.microsoft.com/office/drawing/2014/main" id="{801B6847-F9B8-0A46-4641-B7AF63B5B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56678" y="4803951"/>
            <a:ext cx="476040" cy="47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45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E02AC-9FCF-4392-A926-819B9C0F0596}"/>
              </a:ext>
            </a:extLst>
          </p:cNvPr>
          <p:cNvSpPr>
            <a:spLocks noGrp="1"/>
          </p:cNvSpPr>
          <p:nvPr>
            <p:ph type="title"/>
          </p:nvPr>
        </p:nvSpPr>
        <p:spPr/>
        <p:txBody>
          <a:bodyPr/>
          <a:lstStyle/>
          <a:p>
            <a:r>
              <a:rPr lang="nl-NL">
                <a:solidFill>
                  <a:srgbClr val="ED007A"/>
                </a:solidFill>
                <a:latin typeface="AUdimat"/>
              </a:rPr>
              <a:t>Keuze maken</a:t>
            </a:r>
            <a:endParaRPr lang="nl-NL">
              <a:solidFill>
                <a:srgbClr val="ED007A"/>
              </a:solidFill>
            </a:endParaRPr>
          </a:p>
        </p:txBody>
      </p:sp>
      <p:sp>
        <p:nvSpPr>
          <p:cNvPr id="3" name="Tijdelijke aanduiding voor inhoud 2">
            <a:extLst>
              <a:ext uri="{FF2B5EF4-FFF2-40B4-BE49-F238E27FC236}">
                <a16:creationId xmlns:a16="http://schemas.microsoft.com/office/drawing/2014/main" id="{A59E9084-F8E9-42C0-919E-EF2BC7A3ADD9}"/>
              </a:ext>
            </a:extLst>
          </p:cNvPr>
          <p:cNvSpPr>
            <a:spLocks noGrp="1"/>
          </p:cNvSpPr>
          <p:nvPr>
            <p:ph idx="1"/>
          </p:nvPr>
        </p:nvSpPr>
        <p:spPr>
          <a:xfrm>
            <a:off x="114728" y="1420402"/>
            <a:ext cx="8632005" cy="4525963"/>
          </a:xfrm>
        </p:spPr>
        <p:txBody>
          <a:bodyPr vert="horz" lIns="91440" tIns="45720" rIns="91440" bIns="45720" rtlCol="0" anchor="t">
            <a:normAutofit fontScale="85000" lnSpcReduction="10000"/>
          </a:bodyPr>
          <a:lstStyle/>
          <a:p>
            <a:endParaRPr lang="nl-NL">
              <a:cs typeface="Calibri"/>
            </a:endParaRPr>
          </a:p>
          <a:p>
            <a:r>
              <a:rPr lang="nl-NL">
                <a:cs typeface="Calibri"/>
              </a:rPr>
              <a:t>Profielkeuzegesprekken zijn deze periode met de tutor</a:t>
            </a:r>
            <a:endParaRPr lang="nl-NL"/>
          </a:p>
          <a:p>
            <a:endParaRPr lang="nl-NL">
              <a:cs typeface="Calibri"/>
            </a:endParaRPr>
          </a:p>
          <a:p>
            <a:r>
              <a:rPr lang="nl-NL">
                <a:cs typeface="Calibri"/>
              </a:rPr>
              <a:t>Praat met je ouders, vrienden en bovenbouwleerlingen!</a:t>
            </a:r>
          </a:p>
          <a:p>
            <a:endParaRPr lang="nl-NL">
              <a:cs typeface="Calibri"/>
            </a:endParaRPr>
          </a:p>
          <a:p>
            <a:r>
              <a:rPr lang="nl-NL">
                <a:cs typeface="Calibri"/>
              </a:rPr>
              <a:t>Kijk op </a:t>
            </a:r>
            <a:r>
              <a:rPr lang="nl-NL">
                <a:cs typeface="Calibri"/>
                <a:hlinkClick r:id="rId2"/>
              </a:rPr>
              <a:t>studiekeuze123.nl</a:t>
            </a:r>
          </a:p>
          <a:p>
            <a:endParaRPr lang="nl-NL">
              <a:cs typeface="Calibri"/>
            </a:endParaRPr>
          </a:p>
          <a:p>
            <a:r>
              <a:rPr lang="nl-NL">
                <a:cs typeface="Calibri"/>
              </a:rPr>
              <a:t>Kom je er niet uit? Maak een afspraak met een van de decanen via </a:t>
            </a:r>
            <a:r>
              <a:rPr lang="nl-NL">
                <a:cs typeface="Calibri"/>
                <a:hlinkClick r:id="rId3"/>
              </a:rPr>
              <a:t>decanaat@celeanum.nl</a:t>
            </a:r>
            <a:endParaRPr lang="nl-NL">
              <a:cs typeface="Calibri"/>
            </a:endParaRPr>
          </a:p>
          <a:p>
            <a:pPr marL="0" indent="0">
              <a:buNone/>
            </a:pPr>
            <a:endParaRPr lang="nl-NL">
              <a:cs typeface="Calibri"/>
            </a:endParaRPr>
          </a:p>
        </p:txBody>
      </p:sp>
    </p:spTree>
    <p:extLst>
      <p:ext uri="{BB962C8B-B14F-4D97-AF65-F5344CB8AC3E}">
        <p14:creationId xmlns:p14="http://schemas.microsoft.com/office/powerpoint/2010/main" val="40138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58BFC-179C-4396-96DD-A79FC3A5AEA6}"/>
              </a:ext>
            </a:extLst>
          </p:cNvPr>
          <p:cNvSpPr>
            <a:spLocks noGrp="1"/>
          </p:cNvSpPr>
          <p:nvPr>
            <p:ph type="title"/>
          </p:nvPr>
        </p:nvSpPr>
        <p:spPr/>
        <p:txBody>
          <a:bodyPr/>
          <a:lstStyle/>
          <a:p>
            <a:r>
              <a:rPr lang="nl-NL">
                <a:solidFill>
                  <a:srgbClr val="ED007A"/>
                </a:solidFill>
                <a:latin typeface="AUdimat"/>
              </a:rPr>
              <a:t>Definitieve keuze</a:t>
            </a:r>
            <a:endParaRPr lang="nl-NL">
              <a:solidFill>
                <a:srgbClr val="ED007A"/>
              </a:solidFill>
            </a:endParaRPr>
          </a:p>
        </p:txBody>
      </p:sp>
      <p:sp>
        <p:nvSpPr>
          <p:cNvPr id="3" name="Tijdelijke aanduiding voor inhoud 2">
            <a:extLst>
              <a:ext uri="{FF2B5EF4-FFF2-40B4-BE49-F238E27FC236}">
                <a16:creationId xmlns:a16="http://schemas.microsoft.com/office/drawing/2014/main" id="{CC673ADA-E610-409E-9AD4-E79D75B010B9}"/>
              </a:ext>
            </a:extLst>
          </p:cNvPr>
          <p:cNvSpPr>
            <a:spLocks noGrp="1"/>
          </p:cNvSpPr>
          <p:nvPr>
            <p:ph idx="1"/>
          </p:nvPr>
        </p:nvSpPr>
        <p:spPr>
          <a:xfrm>
            <a:off x="363020" y="1484357"/>
            <a:ext cx="8229600" cy="4525963"/>
          </a:xfrm>
        </p:spPr>
        <p:txBody>
          <a:bodyPr vert="horz" lIns="91440" tIns="45720" rIns="91440" bIns="45720" rtlCol="0" anchor="t">
            <a:normAutofit/>
          </a:bodyPr>
          <a:lstStyle/>
          <a:p>
            <a:pPr fontAlgn="base"/>
            <a:r>
              <a:rPr lang="nl-NL" sz="3000"/>
              <a:t>Inleveren definitieve profielkeuze uiterlijk 28 mrt</a:t>
            </a:r>
            <a:endParaRPr lang="nl-NL"/>
          </a:p>
          <a:p>
            <a:pPr fontAlgn="base"/>
            <a:endParaRPr lang="nl-NL" sz="3000" b="0" i="0">
              <a:solidFill>
                <a:srgbClr val="000000"/>
              </a:solidFill>
              <a:effectLst/>
              <a:latin typeface="WordVisiCarriageReturn_MSFontService"/>
            </a:endParaRPr>
          </a:p>
          <a:p>
            <a:pPr fontAlgn="base"/>
            <a:r>
              <a:rPr lang="nl-NL" sz="3000"/>
              <a:t>Brief met definitieve toewijzing van de vakken z.s.m. na het eindrapport </a:t>
            </a:r>
            <a:br>
              <a:rPr lang="nl-NL" sz="3000"/>
            </a:br>
            <a:endParaRPr lang="nl-NL" sz="3000"/>
          </a:p>
          <a:p>
            <a:pPr fontAlgn="base"/>
            <a:r>
              <a:rPr lang="nl-NL" sz="3000"/>
              <a:t>Let op: het kan zijn dat er geloot moet worden bij extra keuzevakken! Dus denk ook na over een plan B.</a:t>
            </a:r>
            <a:endParaRPr lang="nl-NL" sz="3000">
              <a:cs typeface="Calibri"/>
            </a:endParaRPr>
          </a:p>
          <a:p>
            <a:pPr fontAlgn="base"/>
            <a:endParaRPr lang="nl-NL" sz="3000"/>
          </a:p>
          <a:p>
            <a:pPr marL="0" indent="0">
              <a:buNone/>
            </a:pPr>
            <a:endParaRPr lang="nl-NL"/>
          </a:p>
          <a:p>
            <a:endParaRPr lang="nl-NL"/>
          </a:p>
        </p:txBody>
      </p:sp>
    </p:spTree>
    <p:extLst>
      <p:ext uri="{BB962C8B-B14F-4D97-AF65-F5344CB8AC3E}">
        <p14:creationId xmlns:p14="http://schemas.microsoft.com/office/powerpoint/2010/main" val="334827948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ed4017-c13a-4e4b-b081-97393e8c725e" xsi:nil="true"/>
    <lcf76f155ced4ddcb4097134ff3c332f xmlns="2faa766c-fb0b-4ee2-a36c-c7b26d8f88a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B79A41AED0544994E345B10597ECBE" ma:contentTypeVersion="17" ma:contentTypeDescription="Een nieuw document maken." ma:contentTypeScope="" ma:versionID="44a14257c5d7ab34ae3703a0a9b66563">
  <xsd:schema xmlns:xsd="http://www.w3.org/2001/XMLSchema" xmlns:xs="http://www.w3.org/2001/XMLSchema" xmlns:p="http://schemas.microsoft.com/office/2006/metadata/properties" xmlns:ns2="2faa766c-fb0b-4ee2-a36c-c7b26d8f88a4" xmlns:ns3="b8ed4017-c13a-4e4b-b081-97393e8c725e" targetNamespace="http://schemas.microsoft.com/office/2006/metadata/properties" ma:root="true" ma:fieldsID="9dd7f0d4e107b06d6beb8275d8438e4c" ns2:_="" ns3:_="">
    <xsd:import namespace="2faa766c-fb0b-4ee2-a36c-c7b26d8f88a4"/>
    <xsd:import namespace="b8ed4017-c13a-4e4b-b081-97393e8c72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a766c-fb0b-4ee2-a36c-c7b26d8f88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241942b-f22d-4f83-a1f7-fbff8d1f04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ed4017-c13a-4e4b-b081-97393e8c725e"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6ea3053b-ead5-4c4c-a61a-4a9ecfeb8a39}" ma:internalName="TaxCatchAll" ma:showField="CatchAllData" ma:web="b8ed4017-c13a-4e4b-b081-97393e8c72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E924D7-7310-42A2-A07D-B2AB5FA3EBB6}">
  <ds:schemaRefs>
    <ds:schemaRef ds:uri="2faa766c-fb0b-4ee2-a36c-c7b26d8f88a4"/>
    <ds:schemaRef ds:uri="b8ed4017-c13a-4e4b-b081-97393e8c72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CC1F887-6FEB-4164-A2C9-7AF3F6DADB4B}">
  <ds:schemaRefs>
    <ds:schemaRef ds:uri="2faa766c-fb0b-4ee2-a36c-c7b26d8f88a4"/>
    <ds:schemaRef ds:uri="b8ed4017-c13a-4e4b-b081-97393e8c72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9F4C63-95BE-4F84-9D2F-E4DE5E6F0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Kantoorthema</vt:lpstr>
      <vt:lpstr>Profielkeuze klas 3</vt:lpstr>
      <vt:lpstr>PowerPoint Presentation</vt:lpstr>
      <vt:lpstr>Profielen  </vt:lpstr>
      <vt:lpstr>Opbouw vakkenpakket</vt:lpstr>
      <vt:lpstr>Profielen</vt:lpstr>
      <vt:lpstr>Keuzevakken</vt:lpstr>
      <vt:lpstr>Adviezen in Magister</vt:lpstr>
      <vt:lpstr>Keuze maken</vt:lpstr>
      <vt:lpstr>Definitieve keuze</vt:lpstr>
      <vt:lpstr>HPG (Honours Programma Gymnasia)</vt:lpstr>
      <vt:lpstr>HPG (Honours Programma Gymnasia)</vt:lpstr>
      <vt:lpstr>HPG (Honours Programma Gymnasia)</vt:lpstr>
      <vt:lpstr>HPG (Honours Programma Gymnasia)</vt:lpstr>
      <vt:lpstr>HPG (Honours Programma Gymnasia)</vt:lpstr>
      <vt:lpstr>HPG (Honours Programma Gymnasia)</vt:lpstr>
      <vt:lpstr>HPG (Honours Programma Gymnasia)</vt:lpstr>
      <vt:lpstr>HPG (Honours Programma Gymnasia)</vt:lpstr>
      <vt:lpstr>Wiskunde in de bovenbouw</vt:lpstr>
      <vt:lpstr>Waar denk je aan bij wisA en wisB?</vt:lpstr>
      <vt:lpstr>Voorbeeld verschil wisA en wisB</vt:lpstr>
      <vt:lpstr>Voorbeeld wiskunde A</vt:lpstr>
      <vt:lpstr>Voorbeeld wiskunde B</vt:lpstr>
      <vt:lpstr>Wiskunde en profielen</vt:lpstr>
      <vt:lpstr>Studielast</vt:lpstr>
      <vt:lpstr>Doorstroomperspectieven</vt:lpstr>
      <vt:lpstr>Onderwerpen</vt:lpstr>
      <vt:lpstr>Welke wiskunde past bij jou?</vt:lpstr>
      <vt:lpstr>Eindexamen: kernvakkenregeling</vt:lpstr>
      <vt:lpstr>Hoe maak ik een goede keuze?</vt:lpstr>
      <vt:lpstr>Voorlichting nieuwe vakken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Klik hier om een titel te maken</dc:title>
  <dc:creator>Mariska Veerman</dc:creator>
  <cp:revision>1</cp:revision>
  <dcterms:created xsi:type="dcterms:W3CDTF">2015-10-13T12:22:52Z</dcterms:created>
  <dcterms:modified xsi:type="dcterms:W3CDTF">2026-02-10T16:16:55Z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0x01010065B79A41AED0544994E345B10597ECBE</vt:lpwstr>
  </property>
  <property fmtid="{D5CDD505-2E9C-101B-9397-08002B2CF9AE}" pid="3" name="MediaServiceImageTags">
    <vt:lpwstr/>
  </property>
</Properties>
</file>