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63" r:id="rId3"/>
    <p:sldId id="258" r:id="rId4"/>
    <p:sldId id="257" r:id="rId5"/>
    <p:sldId id="259" r:id="rId6"/>
    <p:sldId id="262" r:id="rId7"/>
    <p:sldId id="265" r:id="rId8"/>
    <p:sldId id="266" r:id="rId9"/>
    <p:sldId id="267" r:id="rId10"/>
    <p:sldId id="260" r:id="rId11"/>
    <p:sldId id="261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6BE18-7D0E-4986-B860-AB20023F8809}" v="1" dt="2026-02-09T14:39:18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el van Aller" userId="895ebc5b-1ba1-4f96-8834-4ca1d0b0ab5a" providerId="ADAL" clId="{9AEF821F-2D3F-4004-A30E-2065D2940431}"/>
    <pc:docChg chg="modSld">
      <pc:chgData name="Michiel van Aller" userId="895ebc5b-1ba1-4f96-8834-4ca1d0b0ab5a" providerId="ADAL" clId="{9AEF821F-2D3F-4004-A30E-2065D2940431}" dt="2026-02-09T14:39:25.242" v="6" actId="5793"/>
      <pc:docMkLst>
        <pc:docMk/>
      </pc:docMkLst>
      <pc:sldChg chg="modSp mod">
        <pc:chgData name="Michiel van Aller" userId="895ebc5b-1ba1-4f96-8834-4ca1d0b0ab5a" providerId="ADAL" clId="{9AEF821F-2D3F-4004-A30E-2065D2940431}" dt="2026-02-09T14:39:25.242" v="6" actId="5793"/>
        <pc:sldMkLst>
          <pc:docMk/>
          <pc:sldMk cId="4206339752" sldId="267"/>
        </pc:sldMkLst>
        <pc:spChg chg="mod">
          <ac:chgData name="Michiel van Aller" userId="895ebc5b-1ba1-4f96-8834-4ca1d0b0ab5a" providerId="ADAL" clId="{9AEF821F-2D3F-4004-A30E-2065D2940431}" dt="2026-02-09T14:39:25.242" v="6" actId="5793"/>
          <ac:spMkLst>
            <pc:docMk/>
            <pc:sldMk cId="4206339752" sldId="267"/>
            <ac:spMk id="3" creationId="{159C16EB-E8D6-42D1-B2C2-7251208F6D3E}"/>
          </ac:spMkLst>
        </pc:spChg>
        <pc:picChg chg="mod">
          <ac:chgData name="Michiel van Aller" userId="895ebc5b-1ba1-4f96-8834-4ca1d0b0ab5a" providerId="ADAL" clId="{9AEF821F-2D3F-4004-A30E-2065D2940431}" dt="2026-02-09T14:39:18.584" v="0" actId="14100"/>
          <ac:picMkLst>
            <pc:docMk/>
            <pc:sldMk cId="4206339752" sldId="267"/>
            <ac:picMk id="4098" creationId="{26614E2B-CF5B-4952-92DE-B4C2CA2C0E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4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30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41"/>
            <a:ext cx="2235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12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1" y="2892277"/>
            <a:ext cx="2133601" cy="164592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1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2"/>
            <a:ext cx="5386917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2"/>
            <a:ext cx="5389033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0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3"/>
            <a:ext cx="782320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35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3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1" y="152403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56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400" kern="1200" cap="all" spc="1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50" kern="1200" spc="75" baseline="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 spc="75" baseline="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975" kern="1200" spc="75" baseline="0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ilosofie cartoon">
            <a:extLst>
              <a:ext uri="{FF2B5EF4-FFF2-40B4-BE49-F238E27FC236}">
                <a16:creationId xmlns:a16="http://schemas.microsoft.com/office/drawing/2014/main" id="{CCF406E1-E39B-438E-BF2E-15EF37EBB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r="2" b="4035"/>
          <a:stretch/>
        </p:blipFill>
        <p:spPr bwMode="auto">
          <a:xfrm>
            <a:off x="203200" y="152400"/>
            <a:ext cx="8940800" cy="6553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F32A55-D1EC-4494-8182-7B991B20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643" y="2279108"/>
            <a:ext cx="2235200" cy="167335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Waarom kiezen voor Filosofie?</a:t>
            </a:r>
          </a:p>
        </p:txBody>
      </p:sp>
    </p:spTree>
    <p:extLst>
      <p:ext uri="{BB962C8B-B14F-4D97-AF65-F5344CB8AC3E}">
        <p14:creationId xmlns:p14="http://schemas.microsoft.com/office/powerpoint/2010/main" val="105765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2D726-541F-4C40-9014-EDA48BF2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4:</a:t>
            </a:r>
            <a:br>
              <a:rPr lang="nl-NL" dirty="0"/>
            </a:br>
            <a:r>
              <a:rPr lang="nl-NL" dirty="0"/>
              <a:t>Filosofie is gewoon leuk </a:t>
            </a:r>
          </a:p>
        </p:txBody>
      </p:sp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5E36C73C-50EE-4D22-B4DE-EE3C8A92F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0"/>
          <a:stretch/>
        </p:blipFill>
        <p:spPr bwMode="auto">
          <a:xfrm>
            <a:off x="3226433" y="1597096"/>
            <a:ext cx="5590183" cy="52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5BDF56-CDB8-4875-BA49-801C0BD1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76892"/>
            <a:ext cx="11029615" cy="474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4:  Argumenteren, wijsgerige antropologie, ethiek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2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toetsen en 2 praktische opdrachten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25% Schoolexamen</a:t>
            </a:r>
          </a:p>
          <a:p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5: Sociale en politieke filosofie, oosterse filosofie en kennisleer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1 toets en 1 praktische opdracht per periode</a:t>
            </a:r>
          </a:p>
          <a:p>
            <a:r>
              <a:rPr lang="nl-NL" sz="1800" dirty="0">
                <a:solidFill>
                  <a:schemeClr val="bg1"/>
                </a:solidFill>
              </a:rPr>
              <a:t>40% Schoolexamen</a:t>
            </a:r>
          </a:p>
          <a:p>
            <a:pPr marL="0" indent="0">
              <a:buNone/>
            </a:pPr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6: Wetenschapsfilosofie en voorbereiding eindexamen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35% Schoolexamen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13434-7D80-4B35-A1AF-51DBBB25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4707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2305479"/>
            <a:ext cx="5623511" cy="2862868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Cultuur &amp; Maatschappij: Profiel(keuze)vak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Economie &amp; Maatschappij + Filosofie = E&amp;M &amp; C&amp;M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Natuur &amp; Gezondheid + Natuur &amp; Techniek: vrijekeuzevak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Filosofie &amp; Profielen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17" y="1603114"/>
            <a:ext cx="5330885" cy="51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E31DD-20FF-48C6-B998-301921EF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Vragen?</a:t>
            </a:r>
          </a:p>
        </p:txBody>
      </p:sp>
      <p:pic>
        <p:nvPicPr>
          <p:cNvPr id="7170" name="Picture 2" descr="Afbeeldingsresultaat voor philosophy questions">
            <a:extLst>
              <a:ext uri="{FF2B5EF4-FFF2-40B4-BE49-F238E27FC236}">
                <a16:creationId xmlns:a16="http://schemas.microsoft.com/office/drawing/2014/main" id="{D69330EC-AF3B-442F-A8B8-11DCBB19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2"/>
          <a:stretch/>
        </p:blipFill>
        <p:spPr bwMode="auto">
          <a:xfrm>
            <a:off x="428792" y="2191379"/>
            <a:ext cx="5696414" cy="34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philosophy questions">
            <a:extLst>
              <a:ext uri="{FF2B5EF4-FFF2-40B4-BE49-F238E27FC236}">
                <a16:creationId xmlns:a16="http://schemas.microsoft.com/office/drawing/2014/main" id="{14926C44-0537-42F2-8EA3-A0C77E277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4"/>
          <a:stretch/>
        </p:blipFill>
        <p:spPr bwMode="auto">
          <a:xfrm>
            <a:off x="6362987" y="2165500"/>
            <a:ext cx="5420349" cy="35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Gedachtenexperiment: Het trolley-probleem</a:t>
            </a:r>
          </a:p>
        </p:txBody>
      </p:sp>
      <p:pic>
        <p:nvPicPr>
          <p:cNvPr id="4" name="Picture 2" descr="Image result for utilitari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0" y="1575600"/>
            <a:ext cx="11842463" cy="51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Gedachtenexperiment: Het trolley-probleem</a:t>
            </a: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0" y="1524000"/>
            <a:ext cx="11842463" cy="5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tilitarian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00" y="1432704"/>
            <a:ext cx="5727359" cy="5506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34754" y="437148"/>
            <a:ext cx="11797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</a:rPr>
              <a:t>Wat is volgens jullie moreel goed handelen? </a:t>
            </a:r>
          </a:p>
        </p:txBody>
      </p:sp>
    </p:spTree>
    <p:extLst>
      <p:ext uri="{BB962C8B-B14F-4D97-AF65-F5344CB8AC3E}">
        <p14:creationId xmlns:p14="http://schemas.microsoft.com/office/powerpoint/2010/main" val="32852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1884553"/>
            <a:ext cx="6364438" cy="4248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Kern van utilitarisme:</a:t>
            </a:r>
          </a:p>
          <a:p>
            <a:r>
              <a:rPr lang="nl-NL" sz="2400" dirty="0">
                <a:solidFill>
                  <a:schemeClr val="bg1"/>
                </a:solidFill>
              </a:rPr>
              <a:t>Of een actie goed of slecht is hangt af van de </a:t>
            </a:r>
            <a:r>
              <a:rPr lang="nl-NL" sz="2400" b="1" dirty="0">
                <a:solidFill>
                  <a:schemeClr val="bg1"/>
                </a:solidFill>
              </a:rPr>
              <a:t>gevolgen</a:t>
            </a:r>
            <a:r>
              <a:rPr lang="nl-NL" sz="2400" dirty="0">
                <a:solidFill>
                  <a:schemeClr val="bg1"/>
                </a:solidFill>
              </a:rPr>
              <a:t> van die actie </a:t>
            </a:r>
          </a:p>
          <a:p>
            <a:r>
              <a:rPr lang="nl-NL" sz="2400" i="1" dirty="0">
                <a:solidFill>
                  <a:schemeClr val="bg1"/>
                </a:solidFill>
              </a:rPr>
              <a:t>Actie die zorgt voor de grootste som van </a:t>
            </a:r>
            <a:r>
              <a:rPr lang="nl-NL" sz="2400" b="1" i="1" dirty="0">
                <a:solidFill>
                  <a:schemeClr val="bg1"/>
                </a:solidFill>
              </a:rPr>
              <a:t>welzijn </a:t>
            </a:r>
            <a:r>
              <a:rPr lang="nl-NL" sz="2400" i="1" dirty="0">
                <a:solidFill>
                  <a:schemeClr val="bg1"/>
                </a:solidFill>
              </a:rPr>
              <a:t>is de moreel goede actie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b="1" i="1" dirty="0">
                <a:solidFill>
                  <a:schemeClr val="bg1"/>
                </a:solidFill>
              </a:rPr>
              <a:t>Ben je het hier mee eens?</a:t>
            </a:r>
          </a:p>
          <a:p>
            <a:pPr marL="0" indent="0">
              <a:buNone/>
            </a:pPr>
            <a:r>
              <a:rPr lang="nl-NL" sz="2400" b="1" i="1" dirty="0">
                <a:solidFill>
                  <a:schemeClr val="bg1"/>
                </a:solidFill>
              </a:rPr>
              <a:t>Wat zijn de voor- en nadelen hiervan?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Utilitarisme</a:t>
            </a:r>
            <a:r>
              <a:rPr lang="nl-NL" dirty="0"/>
              <a:t> </a:t>
            </a:r>
          </a:p>
        </p:txBody>
      </p:sp>
      <p:pic>
        <p:nvPicPr>
          <p:cNvPr id="3076" name="Picture 4" descr="John Stuart Mill by London Stereoscopic Company, c1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92" y="1820606"/>
            <a:ext cx="3433248" cy="4312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Image result for utilitaria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89" y="5445761"/>
            <a:ext cx="1981006" cy="13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000" y="1836283"/>
            <a:ext cx="11439572" cy="45837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Hebben dieren rechten? 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Zou orgaandonatie verplicht moeten worden?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Is liegen altijd slecht? 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endParaRPr lang="nl-NL" sz="2400" dirty="0"/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Voorbeelden van Ethische vragen</a:t>
            </a:r>
          </a:p>
        </p:txBody>
      </p:sp>
    </p:spTree>
    <p:extLst>
      <p:ext uri="{BB962C8B-B14F-4D97-AF65-F5344CB8AC3E}">
        <p14:creationId xmlns:p14="http://schemas.microsoft.com/office/powerpoint/2010/main" val="42312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3A0128-6D04-469B-A4CD-FC42E8D4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88845"/>
            <a:ext cx="11277433" cy="49500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b="1" i="1" dirty="0">
                <a:solidFill>
                  <a:schemeClr val="bg1"/>
                </a:solidFill>
              </a:rPr>
              <a:t>Voorbeelden van filosofische vragen in de les: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Zijn jongens van nature anders dan meisjes?</a:t>
            </a:r>
          </a:p>
          <a:p>
            <a:pPr marL="342900" indent="-342900">
              <a:buFont typeface="Wingdings 2" pitchFamily="18" charset="2"/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Kunnen we met kunstmatige intelligentie ook ‘bewuste’ robots maken?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Mag een bankier een lening afsluiten voor een klant die zich dat eigenlijk niet kan veroorloven?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natuurkundige kennis van deeltjes die we niet kunnen zien wel echte kennis?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Zou een dokter iemand die ondraaglijk lijdt moeten helpen met euthanasie?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democratie eigenlijk wel zo’n goed politiek systeem?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kinderen verplicht naar school sturen een vorm van onderdrukking?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Kunnen oorlogen ook rechtvaardig zijn?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het klonen van mensen verkeerd?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Beethovens muziek mooier dan rapmuziek of popmuziek? 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En nog vele andere….</a:t>
            </a:r>
          </a:p>
          <a:p>
            <a:pPr marL="342900" indent="-342900">
              <a:buAutoNum type="arabicPeriod"/>
            </a:pPr>
            <a:endParaRPr lang="nl-NL" sz="1800" dirty="0"/>
          </a:p>
          <a:p>
            <a:pPr marL="342900" indent="-342900">
              <a:buAutoNum type="arabicPeriod"/>
            </a:pPr>
            <a:endParaRPr lang="nl-NL" sz="1800" dirty="0"/>
          </a:p>
          <a:p>
            <a:pPr marL="342900" indent="-342900">
              <a:buAutoNum type="arabicPeriod"/>
            </a:pPr>
            <a:endParaRPr lang="nl-NL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73BAB3-7116-4B15-86FD-1EEA51DB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Kiezen voor Filosofie, reden 1:</a:t>
            </a:r>
            <a:br>
              <a:rPr lang="nl-NL" dirty="0"/>
            </a:br>
            <a:r>
              <a:rPr lang="nl-NL" dirty="0"/>
              <a:t>Filosofie heeft voor elke specialisatie </a:t>
            </a:r>
            <a:br>
              <a:rPr lang="nl-NL" dirty="0"/>
            </a:br>
            <a:r>
              <a:rPr lang="nl-NL" dirty="0"/>
              <a:t>en elk profiel wat te bieden</a:t>
            </a:r>
          </a:p>
        </p:txBody>
      </p:sp>
    </p:spTree>
    <p:extLst>
      <p:ext uri="{BB962C8B-B14F-4D97-AF65-F5344CB8AC3E}">
        <p14:creationId xmlns:p14="http://schemas.microsoft.com/office/powerpoint/2010/main" val="3215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F5ED9-0071-4119-8306-3A23B55E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2381604"/>
            <a:ext cx="7046844" cy="308491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hoe je standpunten kunt verdedigen en onder woorden kunt brengen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drogredenen te herkennen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kritisch te denken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bevordert nieuwsgierigheid 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gaat over uitdagende vraagstukken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9F1E30-9E67-44B1-A380-044C2419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2:</a:t>
            </a:r>
            <a:br>
              <a:rPr lang="nl-NL" dirty="0"/>
            </a:br>
            <a:r>
              <a:rPr lang="nl-NL" dirty="0"/>
              <a:t>Van filosofie leer je nadenken </a:t>
            </a:r>
          </a:p>
        </p:txBody>
      </p:sp>
      <p:pic>
        <p:nvPicPr>
          <p:cNvPr id="3074" name="Picture 2" descr="Afbeeldingsresultaat voor loesje ik denk altijd eerst goed na">
            <a:extLst>
              <a:ext uri="{FF2B5EF4-FFF2-40B4-BE49-F238E27FC236}">
                <a16:creationId xmlns:a16="http://schemas.microsoft.com/office/drawing/2014/main" id="{9247E052-FA6A-4066-9261-B45C0C728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"/>
          <a:stretch/>
        </p:blipFill>
        <p:spPr bwMode="auto">
          <a:xfrm>
            <a:off x="8026400" y="1607458"/>
            <a:ext cx="4021095" cy="51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9C16EB-E8D6-42D1-B2C2-7251208F6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79" y="2049827"/>
            <a:ext cx="11029615" cy="384265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Vrijwel alle studies bevatten een filosofisch onderdeel 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Voorbeelden: bedrijfsethiek, geschiedfilosofie, wetenschapsfilosofie, taalfilosofie, medische ethiek</a:t>
            </a:r>
          </a:p>
          <a:p>
            <a:r>
              <a:rPr lang="nl-NL" sz="2400" dirty="0">
                <a:solidFill>
                  <a:schemeClr val="bg1"/>
                </a:solidFill>
              </a:rPr>
              <a:t>Filosofieleerlingen hebben een streepje voor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Decentrale selecties: leerlingen met filosofie hebben een goede reputatie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Bedrijfsleven: filosofie biedt (academische) vaardigheden waar organisaties in toenemende mate waarde aan hechten</a:t>
            </a:r>
          </a:p>
          <a:p>
            <a:pPr lvl="1"/>
            <a:endParaRPr lang="nl-NL" sz="2000" dirty="0">
              <a:solidFill>
                <a:schemeClr val="bg1"/>
              </a:solidFill>
            </a:endParaRPr>
          </a:p>
          <a:p>
            <a:pPr marL="274320" lvl="1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Filosofie leert je wat je belangrijk vindt in het leven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0EF6A-73C6-4819-83D8-D2138A0B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3:</a:t>
            </a:r>
            <a:br>
              <a:rPr lang="nl-NL" dirty="0"/>
            </a:br>
            <a:r>
              <a:rPr lang="nl-NL" dirty="0"/>
              <a:t>filosofie helpt je bij je studie en je latere leven</a:t>
            </a:r>
          </a:p>
        </p:txBody>
      </p:sp>
      <p:pic>
        <p:nvPicPr>
          <p:cNvPr id="4098" name="Picture 2" descr="Afbeeldingsresultaat voor de denker">
            <a:extLst>
              <a:ext uri="{FF2B5EF4-FFF2-40B4-BE49-F238E27FC236}">
                <a16:creationId xmlns:a16="http://schemas.microsoft.com/office/drawing/2014/main" id="{26614E2B-CF5B-4952-92DE-B4C2CA2C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601758"/>
            <a:ext cx="2175001" cy="21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angepast 2">
      <a:dk1>
        <a:sysClr val="windowText" lastClr="000000"/>
      </a:dk1>
      <a:lt1>
        <a:sysClr val="window" lastClr="FFFFFF"/>
      </a:lt1>
      <a:dk2>
        <a:srgbClr val="323232"/>
      </a:dk2>
      <a:lt2>
        <a:srgbClr val="A5300F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FAF031E0-512E-4D7A-A7D2-25FE73080A09}" vid="{C6B7B30D-176F-4D78-9B7E-D74FBA17E8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456</Words>
  <Application>Microsoft Office PowerPoint</Application>
  <PresentationFormat>Breedbeeld</PresentationFormat>
  <Paragraphs>69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Franklin Gothic Medium</vt:lpstr>
      <vt:lpstr>Wingdings</vt:lpstr>
      <vt:lpstr>Wingdings 2</vt:lpstr>
      <vt:lpstr>Thema1</vt:lpstr>
      <vt:lpstr>Waarom kiezen voor Filosofie?</vt:lpstr>
      <vt:lpstr>Gedachtenexperiment: Het trolley-probleem</vt:lpstr>
      <vt:lpstr>Gedachtenexperiment: Het trolley-probleem</vt:lpstr>
      <vt:lpstr>PowerPoint-presentatie</vt:lpstr>
      <vt:lpstr>Utilitarisme </vt:lpstr>
      <vt:lpstr>Voorbeelden van Ethische vragen</vt:lpstr>
      <vt:lpstr>Kiezen voor Filosofie, reden 1: Filosofie heeft voor elke specialisatie  en elk profiel wat te bieden</vt:lpstr>
      <vt:lpstr>Reden 2: Van filosofie leer je nadenken </vt:lpstr>
      <vt:lpstr>Reden 3: filosofie helpt je bij je studie en je latere leven</vt:lpstr>
      <vt:lpstr>Reden 4: Filosofie is gewoon leuk </vt:lpstr>
      <vt:lpstr>Programma</vt:lpstr>
      <vt:lpstr>Filosofie &amp; Profielen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kiezen voor Filosofie?</dc:title>
  <dc:creator>Michiel van Aller</dc:creator>
  <cp:lastModifiedBy>Michiel van Aller</cp:lastModifiedBy>
  <cp:revision>5</cp:revision>
  <dcterms:created xsi:type="dcterms:W3CDTF">2021-01-30T18:17:01Z</dcterms:created>
  <dcterms:modified xsi:type="dcterms:W3CDTF">2026-02-09T14:39:36Z</dcterms:modified>
</cp:coreProperties>
</file>