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80" r:id="rId6"/>
    <p:sldId id="260" r:id="rId7"/>
    <p:sldId id="277" r:id="rId8"/>
    <p:sldId id="278" r:id="rId9"/>
    <p:sldId id="283" r:id="rId10"/>
    <p:sldId id="279" r:id="rId11"/>
    <p:sldId id="282" r:id="rId12"/>
    <p:sldId id="270" r:id="rId13"/>
    <p:sldId id="27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387"/>
    <a:srgbClr val="F8181D"/>
    <a:srgbClr val="CA246F"/>
    <a:srgbClr val="FE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FEA36-4878-4764-9A37-ED80629AE6D5}" v="14" dt="2025-09-02T12:11:26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65841-F9B1-47FA-9D9F-DD11788634F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860B1B4-63D4-4567-874C-545417D38D38}">
      <dgm:prSet phldrT="[Tekst]" custT="1"/>
      <dgm:spPr/>
      <dgm:t>
        <a:bodyPr/>
        <a:lstStyle/>
        <a:p>
          <a:r>
            <a:rPr lang="nl-NL" sz="1800"/>
            <a:t>Rector (</a:t>
          </a:r>
          <a:r>
            <a:rPr lang="nl-NL" sz="1600"/>
            <a:t>dhr. Boks)</a:t>
          </a:r>
        </a:p>
      </dgm:t>
    </dgm:pt>
    <dgm:pt modelId="{7F9D9DB0-ADED-426E-93DF-85A1C138C8C8}" type="parTrans" cxnId="{F9786091-5D95-4AD7-A07D-CA0054ED1E2C}">
      <dgm:prSet/>
      <dgm:spPr/>
      <dgm:t>
        <a:bodyPr/>
        <a:lstStyle/>
        <a:p>
          <a:endParaRPr lang="nl-NL"/>
        </a:p>
      </dgm:t>
    </dgm:pt>
    <dgm:pt modelId="{4E09872D-9B0F-4ED9-A463-6FB1A6C67F47}" type="sibTrans" cxnId="{F9786091-5D95-4AD7-A07D-CA0054ED1E2C}">
      <dgm:prSet/>
      <dgm:spPr/>
      <dgm:t>
        <a:bodyPr/>
        <a:lstStyle/>
        <a:p>
          <a:endParaRPr lang="nl-NL"/>
        </a:p>
      </dgm:t>
    </dgm:pt>
    <dgm:pt modelId="{BC27F4AB-F567-454B-B40E-78F5A98C8FDB}">
      <dgm:prSet phldrT="[Tekst]"/>
      <dgm:spPr/>
      <dgm:t>
        <a:bodyPr/>
        <a:lstStyle/>
        <a:p>
          <a:r>
            <a:rPr lang="nl-NL" sz="1400"/>
            <a:t>Schoolleiding</a:t>
          </a:r>
        </a:p>
      </dgm:t>
    </dgm:pt>
    <dgm:pt modelId="{448048F7-E724-4294-BB34-FCDDC7409B0D}" type="parTrans" cxnId="{81F08CE2-986F-4101-96B1-FD97F3B256E0}">
      <dgm:prSet/>
      <dgm:spPr/>
      <dgm:t>
        <a:bodyPr/>
        <a:lstStyle/>
        <a:p>
          <a:endParaRPr lang="nl-NL"/>
        </a:p>
      </dgm:t>
    </dgm:pt>
    <dgm:pt modelId="{0CF8664F-D3AF-4EFC-B906-FF3E2B9C2FC1}" type="sibTrans" cxnId="{81F08CE2-986F-4101-96B1-FD97F3B256E0}">
      <dgm:prSet/>
      <dgm:spPr/>
      <dgm:t>
        <a:bodyPr/>
        <a:lstStyle/>
        <a:p>
          <a:endParaRPr lang="nl-NL"/>
        </a:p>
      </dgm:t>
    </dgm:pt>
    <dgm:pt modelId="{D588F121-A5A8-4681-81B0-6747036F1144}">
      <dgm:prSet phldrT="[Tekst]"/>
      <dgm:spPr/>
      <dgm:t>
        <a:bodyPr/>
        <a:lstStyle/>
        <a:p>
          <a:r>
            <a:rPr lang="nl-NL" sz="1400"/>
            <a:t>Organisatiebeleid</a:t>
          </a:r>
        </a:p>
      </dgm:t>
    </dgm:pt>
    <dgm:pt modelId="{C51683E8-2F32-4139-8922-51E41A8AB961}" type="parTrans" cxnId="{952CCAA3-7C1C-4850-816D-004BA8307DB6}">
      <dgm:prSet/>
      <dgm:spPr/>
      <dgm:t>
        <a:bodyPr/>
        <a:lstStyle/>
        <a:p>
          <a:endParaRPr lang="nl-NL"/>
        </a:p>
      </dgm:t>
    </dgm:pt>
    <dgm:pt modelId="{78425317-5B01-45C7-9B39-C1D3BB799220}" type="sibTrans" cxnId="{952CCAA3-7C1C-4850-816D-004BA8307DB6}">
      <dgm:prSet/>
      <dgm:spPr/>
      <dgm:t>
        <a:bodyPr/>
        <a:lstStyle/>
        <a:p>
          <a:endParaRPr lang="nl-NL"/>
        </a:p>
      </dgm:t>
    </dgm:pt>
    <dgm:pt modelId="{EC220835-710A-4611-A692-943ED934462E}">
      <dgm:prSet phldrT="[Tekst]" custT="1"/>
      <dgm:spPr/>
      <dgm:t>
        <a:bodyPr/>
        <a:lstStyle/>
        <a:p>
          <a:r>
            <a:rPr lang="nl-NL" sz="1800"/>
            <a:t>Coördinator</a:t>
          </a:r>
        </a:p>
        <a:p>
          <a:r>
            <a:rPr lang="nl-NL" sz="1600"/>
            <a:t>(mw. </a:t>
          </a:r>
          <a:r>
            <a:rPr lang="nl-NL" sz="1600" err="1"/>
            <a:t>Arink</a:t>
          </a:r>
          <a:r>
            <a:rPr lang="nl-NL" sz="1600"/>
            <a:t>-de Groot)</a:t>
          </a:r>
        </a:p>
      </dgm:t>
    </dgm:pt>
    <dgm:pt modelId="{3285726E-021E-4FB8-B53C-F7FCBCE19A1A}" type="parTrans" cxnId="{EB6B647A-FF23-4A1F-B5DD-4447BEE60C31}">
      <dgm:prSet/>
      <dgm:spPr/>
      <dgm:t>
        <a:bodyPr/>
        <a:lstStyle/>
        <a:p>
          <a:endParaRPr lang="nl-NL"/>
        </a:p>
      </dgm:t>
    </dgm:pt>
    <dgm:pt modelId="{41EF6642-5DDE-42E6-AE8B-D28AC76E9247}" type="sibTrans" cxnId="{EB6B647A-FF23-4A1F-B5DD-4447BEE60C31}">
      <dgm:prSet/>
      <dgm:spPr/>
      <dgm:t>
        <a:bodyPr/>
        <a:lstStyle/>
        <a:p>
          <a:endParaRPr lang="nl-NL"/>
        </a:p>
      </dgm:t>
    </dgm:pt>
    <dgm:pt modelId="{A2242274-AFC0-4F1C-A7C1-9DB561EBBC8E}">
      <dgm:prSet phldrT="[Tekst]"/>
      <dgm:spPr/>
      <dgm:t>
        <a:bodyPr/>
        <a:lstStyle/>
        <a:p>
          <a:r>
            <a:rPr lang="nl-NL" sz="1400" err="1"/>
            <a:t>Leerlingzaken</a:t>
          </a:r>
          <a:endParaRPr lang="nl-NL" sz="1400"/>
        </a:p>
      </dgm:t>
    </dgm:pt>
    <dgm:pt modelId="{E43D8193-5606-4AB2-8BEA-90DA4CD89E1A}" type="parTrans" cxnId="{A9106B2C-96CF-46D0-8D30-3EAE7C75D80D}">
      <dgm:prSet/>
      <dgm:spPr/>
      <dgm:t>
        <a:bodyPr/>
        <a:lstStyle/>
        <a:p>
          <a:endParaRPr lang="nl-NL"/>
        </a:p>
      </dgm:t>
    </dgm:pt>
    <dgm:pt modelId="{2E1C0879-B76E-4F09-9369-C735217A178C}" type="sibTrans" cxnId="{A9106B2C-96CF-46D0-8D30-3EAE7C75D80D}">
      <dgm:prSet/>
      <dgm:spPr/>
      <dgm:t>
        <a:bodyPr/>
        <a:lstStyle/>
        <a:p>
          <a:endParaRPr lang="nl-NL"/>
        </a:p>
      </dgm:t>
    </dgm:pt>
    <dgm:pt modelId="{500D816A-718E-4C6C-A909-B0ED5A385A46}">
      <dgm:prSet phldrT="[Tekst]"/>
      <dgm:spPr/>
      <dgm:t>
        <a:bodyPr/>
        <a:lstStyle/>
        <a:p>
          <a:r>
            <a:rPr lang="nl-NL" sz="1400"/>
            <a:t>2</a:t>
          </a:r>
          <a:r>
            <a:rPr lang="nl-NL" sz="1400" baseline="30000"/>
            <a:t>e</a:t>
          </a:r>
          <a:r>
            <a:rPr lang="nl-NL" sz="1400"/>
            <a:t> </a:t>
          </a:r>
          <a:r>
            <a:rPr lang="nl-NL" sz="1400" err="1"/>
            <a:t>lijns</a:t>
          </a:r>
          <a:r>
            <a:rPr lang="nl-NL" sz="1400"/>
            <a:t> oudercontact</a:t>
          </a:r>
        </a:p>
      </dgm:t>
    </dgm:pt>
    <dgm:pt modelId="{1E498D28-7823-4145-9DC4-C9FED2C5436D}" type="parTrans" cxnId="{001AF526-F451-4C2B-964E-F5EE5C3C5727}">
      <dgm:prSet/>
      <dgm:spPr/>
      <dgm:t>
        <a:bodyPr/>
        <a:lstStyle/>
        <a:p>
          <a:endParaRPr lang="nl-NL"/>
        </a:p>
      </dgm:t>
    </dgm:pt>
    <dgm:pt modelId="{A3529ADE-8938-4BCA-B732-DE71B7EBA201}" type="sibTrans" cxnId="{001AF526-F451-4C2B-964E-F5EE5C3C5727}">
      <dgm:prSet/>
      <dgm:spPr/>
      <dgm:t>
        <a:bodyPr/>
        <a:lstStyle/>
        <a:p>
          <a:endParaRPr lang="nl-NL"/>
        </a:p>
      </dgm:t>
    </dgm:pt>
    <dgm:pt modelId="{42D7A033-DC0C-4DD8-912D-8AD575B52FDE}">
      <dgm:prSet phldrT="[Tekst]" custT="1"/>
      <dgm:spPr/>
      <dgm:t>
        <a:bodyPr/>
        <a:lstStyle/>
        <a:p>
          <a:r>
            <a:rPr lang="nl-NL" sz="2100"/>
            <a:t>Maatjes</a:t>
          </a:r>
          <a:br>
            <a:rPr lang="nl-NL" sz="2100"/>
          </a:br>
          <a:r>
            <a:rPr lang="nl-NL" sz="1600"/>
            <a:t>(diverse leerlingen klas 4)</a:t>
          </a:r>
        </a:p>
      </dgm:t>
    </dgm:pt>
    <dgm:pt modelId="{45715C76-7806-48C6-87CC-39A4E1B090C4}" type="parTrans" cxnId="{FA2ADA2B-C418-42B1-A8DE-5307FFF78AA5}">
      <dgm:prSet/>
      <dgm:spPr/>
      <dgm:t>
        <a:bodyPr/>
        <a:lstStyle/>
        <a:p>
          <a:endParaRPr lang="nl-NL"/>
        </a:p>
      </dgm:t>
    </dgm:pt>
    <dgm:pt modelId="{76120E2B-EA30-43A3-B6FF-BE43173C4B28}" type="sibTrans" cxnId="{FA2ADA2B-C418-42B1-A8DE-5307FFF78AA5}">
      <dgm:prSet/>
      <dgm:spPr/>
      <dgm:t>
        <a:bodyPr/>
        <a:lstStyle/>
        <a:p>
          <a:endParaRPr lang="nl-NL"/>
        </a:p>
      </dgm:t>
    </dgm:pt>
    <dgm:pt modelId="{832AB3EB-1A0E-4F02-8656-7DFEDC5CEACF}">
      <dgm:prSet phldrT="[Tekst]" custT="1"/>
      <dgm:spPr/>
      <dgm:t>
        <a:bodyPr/>
        <a:lstStyle/>
        <a:p>
          <a:r>
            <a:rPr lang="nl-NL" sz="1400"/>
            <a:t>Hulp voor tutor</a:t>
          </a:r>
        </a:p>
      </dgm:t>
    </dgm:pt>
    <dgm:pt modelId="{0FCC401E-4B86-4C4A-94FE-749E9B37F509}" type="parTrans" cxnId="{F903F372-CD6D-4567-8FA8-2EC91A6C32BE}">
      <dgm:prSet/>
      <dgm:spPr/>
      <dgm:t>
        <a:bodyPr/>
        <a:lstStyle/>
        <a:p>
          <a:endParaRPr lang="nl-NL"/>
        </a:p>
      </dgm:t>
    </dgm:pt>
    <dgm:pt modelId="{64F413D1-DC56-46BD-8649-3AEBB0D76276}" type="sibTrans" cxnId="{F903F372-CD6D-4567-8FA8-2EC91A6C32BE}">
      <dgm:prSet/>
      <dgm:spPr/>
      <dgm:t>
        <a:bodyPr/>
        <a:lstStyle/>
        <a:p>
          <a:endParaRPr lang="nl-NL"/>
        </a:p>
      </dgm:t>
    </dgm:pt>
    <dgm:pt modelId="{70F56049-035D-457C-BF26-B7A6BB14F022}">
      <dgm:prSet phldrT="[Tekst]"/>
      <dgm:spPr/>
      <dgm:t>
        <a:bodyPr/>
        <a:lstStyle/>
        <a:p>
          <a:r>
            <a:rPr lang="nl-NL" sz="1400"/>
            <a:t>Personeel</a:t>
          </a:r>
        </a:p>
      </dgm:t>
    </dgm:pt>
    <dgm:pt modelId="{22BF9AC6-B1EA-447F-AD4C-BF676D8408BE}" type="parTrans" cxnId="{20A701DC-CA3A-4682-8DC1-4F63F4E303EC}">
      <dgm:prSet/>
      <dgm:spPr/>
      <dgm:t>
        <a:bodyPr/>
        <a:lstStyle/>
        <a:p>
          <a:endParaRPr lang="nl-NL"/>
        </a:p>
      </dgm:t>
    </dgm:pt>
    <dgm:pt modelId="{E28D0EB9-3B16-4030-A533-5BE1A6B751D5}" type="sibTrans" cxnId="{20A701DC-CA3A-4682-8DC1-4F63F4E303EC}">
      <dgm:prSet/>
      <dgm:spPr/>
      <dgm:t>
        <a:bodyPr/>
        <a:lstStyle/>
        <a:p>
          <a:endParaRPr lang="nl-NL"/>
        </a:p>
      </dgm:t>
    </dgm:pt>
    <dgm:pt modelId="{28EAF349-187E-45EA-98E4-87063FC552FF}">
      <dgm:prSet phldrT="[Tekst]"/>
      <dgm:spPr/>
      <dgm:t>
        <a:bodyPr/>
        <a:lstStyle/>
        <a:p>
          <a:r>
            <a:rPr lang="nl-NL" sz="1400"/>
            <a:t>Eindverantwoordelijk personeel</a:t>
          </a:r>
        </a:p>
      </dgm:t>
    </dgm:pt>
    <dgm:pt modelId="{B353D322-EF50-4F2A-AF93-29E6ED1EC0FD}" type="parTrans" cxnId="{CDAF8224-2106-4F16-A958-4D0E281C744B}">
      <dgm:prSet/>
      <dgm:spPr/>
      <dgm:t>
        <a:bodyPr/>
        <a:lstStyle/>
        <a:p>
          <a:endParaRPr lang="nl-NL"/>
        </a:p>
      </dgm:t>
    </dgm:pt>
    <dgm:pt modelId="{2DB3BFE0-239F-49EB-8555-DC0A22B32FA7}" type="sibTrans" cxnId="{CDAF8224-2106-4F16-A958-4D0E281C744B}">
      <dgm:prSet/>
      <dgm:spPr/>
      <dgm:t>
        <a:bodyPr/>
        <a:lstStyle/>
        <a:p>
          <a:endParaRPr lang="nl-NL"/>
        </a:p>
      </dgm:t>
    </dgm:pt>
    <dgm:pt modelId="{54C1C65F-0B35-41A9-BEB5-3CEC5DB245AE}">
      <dgm:prSet phldrT="[Tekst]"/>
      <dgm:spPr/>
      <dgm:t>
        <a:bodyPr/>
        <a:lstStyle/>
        <a:p>
          <a:endParaRPr lang="nl-NL" sz="1400"/>
        </a:p>
      </dgm:t>
    </dgm:pt>
    <dgm:pt modelId="{98004F78-8A3A-48CA-8CDC-9FC6100E5425}" type="parTrans" cxnId="{316DDF21-D357-4822-81C7-C0A005510558}">
      <dgm:prSet/>
      <dgm:spPr/>
      <dgm:t>
        <a:bodyPr/>
        <a:lstStyle/>
        <a:p>
          <a:endParaRPr lang="nl-NL"/>
        </a:p>
      </dgm:t>
    </dgm:pt>
    <dgm:pt modelId="{A67EA837-A171-42CF-AD07-7449FF17915B}" type="sibTrans" cxnId="{316DDF21-D357-4822-81C7-C0A005510558}">
      <dgm:prSet/>
      <dgm:spPr/>
      <dgm:t>
        <a:bodyPr/>
        <a:lstStyle/>
        <a:p>
          <a:endParaRPr lang="nl-NL"/>
        </a:p>
      </dgm:t>
    </dgm:pt>
    <dgm:pt modelId="{785C65C9-E589-45AC-AD59-6A5FC74418E9}">
      <dgm:prSet custT="1"/>
      <dgm:spPr/>
      <dgm:t>
        <a:bodyPr/>
        <a:lstStyle/>
        <a:p>
          <a:r>
            <a:rPr lang="nl-NL" sz="1900"/>
            <a:t>Tutoren </a:t>
          </a:r>
          <a:br>
            <a:rPr lang="nl-NL" sz="1900"/>
          </a:br>
          <a:r>
            <a:rPr lang="nl-NL" sz="1600"/>
            <a:t>(diverse collega’s)</a:t>
          </a:r>
          <a:endParaRPr lang="nl-NL" sz="1900"/>
        </a:p>
      </dgm:t>
    </dgm:pt>
    <dgm:pt modelId="{B7787A11-0254-4A99-A3A7-89D751C5CC8B}" type="parTrans" cxnId="{2C79A25D-5644-4F27-9A42-CCCB2A3C52E7}">
      <dgm:prSet/>
      <dgm:spPr/>
      <dgm:t>
        <a:bodyPr/>
        <a:lstStyle/>
        <a:p>
          <a:endParaRPr lang="nl-NL"/>
        </a:p>
      </dgm:t>
    </dgm:pt>
    <dgm:pt modelId="{38B6E113-C3A3-4F18-B23C-FD85A2E8ED1A}" type="sibTrans" cxnId="{2C79A25D-5644-4F27-9A42-CCCB2A3C52E7}">
      <dgm:prSet/>
      <dgm:spPr/>
      <dgm:t>
        <a:bodyPr/>
        <a:lstStyle/>
        <a:p>
          <a:endParaRPr lang="nl-NL"/>
        </a:p>
      </dgm:t>
    </dgm:pt>
    <dgm:pt modelId="{D89B21AD-A870-48B9-BBDE-2E2BC30F4A34}">
      <dgm:prSet/>
      <dgm:spPr/>
      <dgm:t>
        <a:bodyPr/>
        <a:lstStyle/>
        <a:p>
          <a:r>
            <a:rPr lang="nl-NL" sz="1500"/>
            <a:t>Eerste aanspreekpunt leerlingen</a:t>
          </a:r>
        </a:p>
      </dgm:t>
    </dgm:pt>
    <dgm:pt modelId="{A27B9A29-2B45-49DB-9D14-4BDCF9488572}" type="parTrans" cxnId="{3A3EAD16-3231-4D30-A10E-7388C143FA93}">
      <dgm:prSet/>
      <dgm:spPr/>
      <dgm:t>
        <a:bodyPr/>
        <a:lstStyle/>
        <a:p>
          <a:endParaRPr lang="nl-NL"/>
        </a:p>
      </dgm:t>
    </dgm:pt>
    <dgm:pt modelId="{50DF502F-E623-46DE-B6D6-FE963A8018C1}" type="sibTrans" cxnId="{3A3EAD16-3231-4D30-A10E-7388C143FA93}">
      <dgm:prSet/>
      <dgm:spPr/>
      <dgm:t>
        <a:bodyPr/>
        <a:lstStyle/>
        <a:p>
          <a:endParaRPr lang="nl-NL"/>
        </a:p>
      </dgm:t>
    </dgm:pt>
    <dgm:pt modelId="{6B11B3F4-6A79-451D-9809-A86C53E4CE36}">
      <dgm:prSet/>
      <dgm:spPr/>
      <dgm:t>
        <a:bodyPr/>
        <a:lstStyle/>
        <a:p>
          <a:r>
            <a:rPr lang="nl-NL" sz="1500"/>
            <a:t>1</a:t>
          </a:r>
          <a:r>
            <a:rPr lang="nl-NL" sz="1500" baseline="30000"/>
            <a:t>e</a:t>
          </a:r>
          <a:r>
            <a:rPr lang="nl-NL" sz="1500"/>
            <a:t> </a:t>
          </a:r>
          <a:r>
            <a:rPr lang="nl-NL" sz="1500" err="1"/>
            <a:t>lijns</a:t>
          </a:r>
          <a:r>
            <a:rPr lang="nl-NL" sz="1500"/>
            <a:t> oudercontact</a:t>
          </a:r>
        </a:p>
      </dgm:t>
    </dgm:pt>
    <dgm:pt modelId="{6B206CB8-D682-4B25-97F0-87F39D55E2DB}" type="parTrans" cxnId="{B792C7B2-F4B4-4FAA-8CB4-2AC179AECA3F}">
      <dgm:prSet/>
      <dgm:spPr/>
      <dgm:t>
        <a:bodyPr/>
        <a:lstStyle/>
        <a:p>
          <a:endParaRPr lang="nl-NL"/>
        </a:p>
      </dgm:t>
    </dgm:pt>
    <dgm:pt modelId="{695C6DFC-99C5-47C7-B58A-2C848DF98DF1}" type="sibTrans" cxnId="{B792C7B2-F4B4-4FAA-8CB4-2AC179AECA3F}">
      <dgm:prSet/>
      <dgm:spPr/>
      <dgm:t>
        <a:bodyPr/>
        <a:lstStyle/>
        <a:p>
          <a:endParaRPr lang="nl-NL"/>
        </a:p>
      </dgm:t>
    </dgm:pt>
    <dgm:pt modelId="{2E3CBC2C-4174-4D59-9CE9-81D095BFA1AB}">
      <dgm:prSet/>
      <dgm:spPr/>
      <dgm:t>
        <a:bodyPr/>
        <a:lstStyle/>
        <a:p>
          <a:r>
            <a:rPr lang="nl-NL" sz="1500" err="1"/>
            <a:t>Tutoruur</a:t>
          </a:r>
          <a:endParaRPr lang="nl-NL" sz="1500"/>
        </a:p>
      </dgm:t>
    </dgm:pt>
    <dgm:pt modelId="{70DC4B8C-F4AC-4F8C-B1EE-6021F593CC7D}" type="parTrans" cxnId="{867590F6-0E93-4809-8869-93046FCF78E6}">
      <dgm:prSet/>
      <dgm:spPr/>
      <dgm:t>
        <a:bodyPr/>
        <a:lstStyle/>
        <a:p>
          <a:endParaRPr lang="nl-NL"/>
        </a:p>
      </dgm:t>
    </dgm:pt>
    <dgm:pt modelId="{541DB9BB-AFA7-4E5C-9AD9-D4B832A53A2A}" type="sibTrans" cxnId="{867590F6-0E93-4809-8869-93046FCF78E6}">
      <dgm:prSet/>
      <dgm:spPr/>
      <dgm:t>
        <a:bodyPr/>
        <a:lstStyle/>
        <a:p>
          <a:endParaRPr lang="nl-NL"/>
        </a:p>
      </dgm:t>
    </dgm:pt>
    <dgm:pt modelId="{9D423B96-1816-47E9-8316-8713F141808E}">
      <dgm:prSet/>
      <dgm:spPr/>
      <dgm:t>
        <a:bodyPr/>
        <a:lstStyle/>
        <a:p>
          <a:r>
            <a:rPr lang="nl-NL" sz="1500"/>
            <a:t>Begeleiding leerlingen</a:t>
          </a:r>
        </a:p>
      </dgm:t>
    </dgm:pt>
    <dgm:pt modelId="{32D799AF-A758-47A7-AE5E-40FCCBE23C17}" type="parTrans" cxnId="{AF99FE1E-7361-4154-9119-6A33664F96AE}">
      <dgm:prSet/>
      <dgm:spPr/>
      <dgm:t>
        <a:bodyPr/>
        <a:lstStyle/>
        <a:p>
          <a:endParaRPr lang="nl-NL"/>
        </a:p>
      </dgm:t>
    </dgm:pt>
    <dgm:pt modelId="{6E5BA014-4FC7-402F-9DF0-015D62421EBA}" type="sibTrans" cxnId="{AF99FE1E-7361-4154-9119-6A33664F96AE}">
      <dgm:prSet/>
      <dgm:spPr/>
      <dgm:t>
        <a:bodyPr/>
        <a:lstStyle/>
        <a:p>
          <a:endParaRPr lang="nl-NL"/>
        </a:p>
      </dgm:t>
    </dgm:pt>
    <dgm:pt modelId="{8D56EF4E-972B-435A-A51F-3BF270596C27}">
      <dgm:prSet phldrT="[Tekst]"/>
      <dgm:spPr/>
      <dgm:t>
        <a:bodyPr/>
        <a:lstStyle/>
        <a:p>
          <a:r>
            <a:rPr lang="nl-NL" sz="1400"/>
            <a:t>Begeleiding tutoren</a:t>
          </a:r>
        </a:p>
      </dgm:t>
    </dgm:pt>
    <dgm:pt modelId="{48091654-4FA4-4185-86E0-ED412E0906D6}" type="parTrans" cxnId="{31BF36DD-3BFE-46DD-8D6D-8C56EC3D1471}">
      <dgm:prSet/>
      <dgm:spPr/>
      <dgm:t>
        <a:bodyPr/>
        <a:lstStyle/>
        <a:p>
          <a:endParaRPr lang="nl-NL"/>
        </a:p>
      </dgm:t>
    </dgm:pt>
    <dgm:pt modelId="{30E93CB2-7C0C-4FD8-9698-CCD0A8098D7B}" type="sibTrans" cxnId="{31BF36DD-3BFE-46DD-8D6D-8C56EC3D1471}">
      <dgm:prSet/>
      <dgm:spPr/>
      <dgm:t>
        <a:bodyPr/>
        <a:lstStyle/>
        <a:p>
          <a:endParaRPr lang="nl-NL"/>
        </a:p>
      </dgm:t>
    </dgm:pt>
    <dgm:pt modelId="{8DE894F7-90C7-49AF-9E88-4963937FFC7F}">
      <dgm:prSet phldrT="[Tekst]" custT="1"/>
      <dgm:spPr/>
      <dgm:t>
        <a:bodyPr/>
        <a:lstStyle/>
        <a:p>
          <a:r>
            <a:rPr lang="nl-NL" sz="1400"/>
            <a:t>Activiteiten</a:t>
          </a:r>
        </a:p>
      </dgm:t>
    </dgm:pt>
    <dgm:pt modelId="{5C790922-8674-4453-8C6B-4E60BD6FF55D}" type="parTrans" cxnId="{E888E54B-EF09-4B41-9654-8A7B2ADDEE64}">
      <dgm:prSet/>
      <dgm:spPr/>
      <dgm:t>
        <a:bodyPr/>
        <a:lstStyle/>
        <a:p>
          <a:endParaRPr lang="nl-NL"/>
        </a:p>
      </dgm:t>
    </dgm:pt>
    <dgm:pt modelId="{880D8896-0B84-477A-A161-014061D46E22}" type="sibTrans" cxnId="{E888E54B-EF09-4B41-9654-8A7B2ADDEE64}">
      <dgm:prSet/>
      <dgm:spPr/>
      <dgm:t>
        <a:bodyPr/>
        <a:lstStyle/>
        <a:p>
          <a:endParaRPr lang="nl-NL"/>
        </a:p>
      </dgm:t>
    </dgm:pt>
    <dgm:pt modelId="{56CD4F60-A6D8-4222-9BE0-A476370AE8AB}">
      <dgm:prSet phldrT="[Tekst]" custT="1"/>
      <dgm:spPr/>
      <dgm:t>
        <a:bodyPr/>
        <a:lstStyle/>
        <a:p>
          <a:r>
            <a:rPr lang="nl-NL" sz="1400"/>
            <a:t>Bemiddelaar</a:t>
          </a:r>
        </a:p>
      </dgm:t>
    </dgm:pt>
    <dgm:pt modelId="{6717DC29-989F-4D7E-90F0-7F45D50B5EEF}" type="parTrans" cxnId="{6766D291-941A-4EE0-B2E6-56BFD27313E6}">
      <dgm:prSet/>
      <dgm:spPr/>
      <dgm:t>
        <a:bodyPr/>
        <a:lstStyle/>
        <a:p>
          <a:endParaRPr lang="nl-NL"/>
        </a:p>
      </dgm:t>
    </dgm:pt>
    <dgm:pt modelId="{80F93763-8FF5-40D9-80BC-11DCDF8697F8}" type="sibTrans" cxnId="{6766D291-941A-4EE0-B2E6-56BFD27313E6}">
      <dgm:prSet/>
      <dgm:spPr/>
      <dgm:t>
        <a:bodyPr/>
        <a:lstStyle/>
        <a:p>
          <a:endParaRPr lang="nl-NL"/>
        </a:p>
      </dgm:t>
    </dgm:pt>
    <dgm:pt modelId="{00DF06BE-0871-49FC-8F87-463BA68DAEB0}">
      <dgm:prSet phldrT="[Tekst]" custT="1"/>
      <dgm:spPr/>
      <dgm:t>
        <a:bodyPr/>
        <a:lstStyle/>
        <a:p>
          <a:r>
            <a:rPr lang="nl-NL" sz="1400"/>
            <a:t>Aanspreekpunt</a:t>
          </a:r>
        </a:p>
      </dgm:t>
    </dgm:pt>
    <dgm:pt modelId="{9330D4D0-CF09-4FF5-8EEE-9F32047F7657}" type="parTrans" cxnId="{D8DF8575-2CED-49DC-90F2-F4EF64B951E8}">
      <dgm:prSet/>
      <dgm:spPr/>
      <dgm:t>
        <a:bodyPr/>
        <a:lstStyle/>
        <a:p>
          <a:endParaRPr lang="nl-NL"/>
        </a:p>
      </dgm:t>
    </dgm:pt>
    <dgm:pt modelId="{1E5B00C4-E6D4-442E-AF20-A38500537386}" type="sibTrans" cxnId="{D8DF8575-2CED-49DC-90F2-F4EF64B951E8}">
      <dgm:prSet/>
      <dgm:spPr/>
      <dgm:t>
        <a:bodyPr/>
        <a:lstStyle/>
        <a:p>
          <a:endParaRPr lang="nl-NL"/>
        </a:p>
      </dgm:t>
    </dgm:pt>
    <dgm:pt modelId="{A76C7B44-9754-43E2-8AA4-6CD856AF3D4F}" type="pres">
      <dgm:prSet presAssocID="{08E65841-F9B1-47FA-9D9F-DD11788634F1}" presName="Name0" presStyleCnt="0">
        <dgm:presLayoutVars>
          <dgm:dir/>
          <dgm:resizeHandles val="exact"/>
        </dgm:presLayoutVars>
      </dgm:prSet>
      <dgm:spPr/>
    </dgm:pt>
    <dgm:pt modelId="{A3AF9E1B-1E7D-4E55-A807-93898217FA40}" type="pres">
      <dgm:prSet presAssocID="{8860B1B4-63D4-4567-874C-545417D38D38}" presName="node" presStyleLbl="node1" presStyleIdx="0" presStyleCnt="4">
        <dgm:presLayoutVars>
          <dgm:bulletEnabled val="1"/>
        </dgm:presLayoutVars>
      </dgm:prSet>
      <dgm:spPr/>
    </dgm:pt>
    <dgm:pt modelId="{FD9BED04-FFCE-4DE3-B12B-4D0967B81924}" type="pres">
      <dgm:prSet presAssocID="{4E09872D-9B0F-4ED9-A463-6FB1A6C67F47}" presName="sibTrans" presStyleCnt="0"/>
      <dgm:spPr/>
    </dgm:pt>
    <dgm:pt modelId="{20412C37-37D8-441C-88BE-BE4658C84A9A}" type="pres">
      <dgm:prSet presAssocID="{EC220835-710A-4611-A692-943ED934462E}" presName="node" presStyleLbl="node1" presStyleIdx="1" presStyleCnt="4">
        <dgm:presLayoutVars>
          <dgm:bulletEnabled val="1"/>
        </dgm:presLayoutVars>
      </dgm:prSet>
      <dgm:spPr/>
    </dgm:pt>
    <dgm:pt modelId="{7B0F5C2B-6E8D-4760-BF29-5CAD19F4B2B7}" type="pres">
      <dgm:prSet presAssocID="{41EF6642-5DDE-42E6-AE8B-D28AC76E9247}" presName="sibTrans" presStyleCnt="0"/>
      <dgm:spPr/>
    </dgm:pt>
    <dgm:pt modelId="{7EA7564E-82A3-4794-86A4-B1D727BE9BB2}" type="pres">
      <dgm:prSet presAssocID="{785C65C9-E589-45AC-AD59-6A5FC74418E9}" presName="node" presStyleLbl="node1" presStyleIdx="2" presStyleCnt="4">
        <dgm:presLayoutVars>
          <dgm:bulletEnabled val="1"/>
        </dgm:presLayoutVars>
      </dgm:prSet>
      <dgm:spPr/>
    </dgm:pt>
    <dgm:pt modelId="{1376B7AB-CB76-4266-B729-52B2C15DE7EE}" type="pres">
      <dgm:prSet presAssocID="{38B6E113-C3A3-4F18-B23C-FD85A2E8ED1A}" presName="sibTrans" presStyleCnt="0"/>
      <dgm:spPr/>
    </dgm:pt>
    <dgm:pt modelId="{8ECFF0F4-A51F-42C1-B919-341CCDB79ED4}" type="pres">
      <dgm:prSet presAssocID="{42D7A033-DC0C-4DD8-912D-8AD575B52FDE}" presName="node" presStyleLbl="node1" presStyleIdx="3" presStyleCnt="4">
        <dgm:presLayoutVars>
          <dgm:bulletEnabled val="1"/>
        </dgm:presLayoutVars>
      </dgm:prSet>
      <dgm:spPr/>
    </dgm:pt>
  </dgm:ptLst>
  <dgm:cxnLst>
    <dgm:cxn modelId="{59991801-9446-450B-BEE5-E7E5CABA71A6}" type="presOf" srcId="{54C1C65F-0B35-41A9-BEB5-3CEC5DB245AE}" destId="{20412C37-37D8-441C-88BE-BE4658C84A9A}" srcOrd="0" destOrd="4" presId="urn:microsoft.com/office/officeart/2005/8/layout/hList6"/>
    <dgm:cxn modelId="{7331F508-09F9-4A34-953F-95151885921B}" type="presOf" srcId="{8DE894F7-90C7-49AF-9E88-4963937FFC7F}" destId="{8ECFF0F4-A51F-42C1-B919-341CCDB79ED4}" srcOrd="0" destOrd="2" presId="urn:microsoft.com/office/officeart/2005/8/layout/hList6"/>
    <dgm:cxn modelId="{3A3EAD16-3231-4D30-A10E-7388C143FA93}" srcId="{785C65C9-E589-45AC-AD59-6A5FC74418E9}" destId="{D89B21AD-A870-48B9-BBDE-2E2BC30F4A34}" srcOrd="0" destOrd="0" parTransId="{A27B9A29-2B45-49DB-9D14-4BDCF9488572}" sibTransId="{50DF502F-E623-46DE-B6D6-FE963A8018C1}"/>
    <dgm:cxn modelId="{AF99FE1E-7361-4154-9119-6A33664F96AE}" srcId="{785C65C9-E589-45AC-AD59-6A5FC74418E9}" destId="{9D423B96-1816-47E9-8316-8713F141808E}" srcOrd="3" destOrd="0" parTransId="{32D799AF-A758-47A7-AE5E-40FCCBE23C17}" sibTransId="{6E5BA014-4FC7-402F-9DF0-015D62421EBA}"/>
    <dgm:cxn modelId="{316DDF21-D357-4822-81C7-C0A005510558}" srcId="{EC220835-710A-4611-A692-943ED934462E}" destId="{54C1C65F-0B35-41A9-BEB5-3CEC5DB245AE}" srcOrd="3" destOrd="0" parTransId="{98004F78-8A3A-48CA-8CDC-9FC6100E5425}" sibTransId="{A67EA837-A171-42CF-AD07-7449FF17915B}"/>
    <dgm:cxn modelId="{CDAF8224-2106-4F16-A958-4D0E281C744B}" srcId="{8860B1B4-63D4-4567-874C-545417D38D38}" destId="{28EAF349-187E-45EA-98E4-87063FC552FF}" srcOrd="3" destOrd="0" parTransId="{B353D322-EF50-4F2A-AF93-29E6ED1EC0FD}" sibTransId="{2DB3BFE0-239F-49EB-8555-DC0A22B32FA7}"/>
    <dgm:cxn modelId="{001AF526-F451-4C2B-964E-F5EE5C3C5727}" srcId="{EC220835-710A-4611-A692-943ED934462E}" destId="{500D816A-718E-4C6C-A909-B0ED5A385A46}" srcOrd="1" destOrd="0" parTransId="{1E498D28-7823-4145-9DC4-C9FED2C5436D}" sibTransId="{A3529ADE-8938-4BCA-B732-DE71B7EBA201}"/>
    <dgm:cxn modelId="{56730F27-EA64-4F55-B63B-40F0E00CB19D}" type="presOf" srcId="{2E3CBC2C-4174-4D59-9CE9-81D095BFA1AB}" destId="{7EA7564E-82A3-4794-86A4-B1D727BE9BB2}" srcOrd="0" destOrd="3" presId="urn:microsoft.com/office/officeart/2005/8/layout/hList6"/>
    <dgm:cxn modelId="{46B29F27-762D-43CD-8D3F-3B24C587DDF0}" type="presOf" srcId="{D588F121-A5A8-4681-81B0-6747036F1144}" destId="{A3AF9E1B-1E7D-4E55-A807-93898217FA40}" srcOrd="0" destOrd="2" presId="urn:microsoft.com/office/officeart/2005/8/layout/hList6"/>
    <dgm:cxn modelId="{FA2ADA2B-C418-42B1-A8DE-5307FFF78AA5}" srcId="{08E65841-F9B1-47FA-9D9F-DD11788634F1}" destId="{42D7A033-DC0C-4DD8-912D-8AD575B52FDE}" srcOrd="3" destOrd="0" parTransId="{45715C76-7806-48C6-87CC-39A4E1B090C4}" sibTransId="{76120E2B-EA30-43A3-B6FF-BE43173C4B28}"/>
    <dgm:cxn modelId="{A9106B2C-96CF-46D0-8D30-3EAE7C75D80D}" srcId="{EC220835-710A-4611-A692-943ED934462E}" destId="{A2242274-AFC0-4F1C-A7C1-9DB561EBBC8E}" srcOrd="0" destOrd="0" parTransId="{E43D8193-5606-4AB2-8BEA-90DA4CD89E1A}" sibTransId="{2E1C0879-B76E-4F09-9369-C735217A178C}"/>
    <dgm:cxn modelId="{D5322E3A-70D9-4E0D-8C15-57EF922D82E8}" type="presOf" srcId="{70F56049-035D-457C-BF26-B7A6BB14F022}" destId="{A3AF9E1B-1E7D-4E55-A807-93898217FA40}" srcOrd="0" destOrd="3" presId="urn:microsoft.com/office/officeart/2005/8/layout/hList6"/>
    <dgm:cxn modelId="{0B056A3D-46CF-498E-9130-E8E431DA2CAF}" type="presOf" srcId="{9D423B96-1816-47E9-8316-8713F141808E}" destId="{7EA7564E-82A3-4794-86A4-B1D727BE9BB2}" srcOrd="0" destOrd="4" presId="urn:microsoft.com/office/officeart/2005/8/layout/hList6"/>
    <dgm:cxn modelId="{9A3DE35C-574B-4182-B6C9-4EC0302730EE}" type="presOf" srcId="{00DF06BE-0871-49FC-8F87-463BA68DAEB0}" destId="{8ECFF0F4-A51F-42C1-B919-341CCDB79ED4}" srcOrd="0" destOrd="4" presId="urn:microsoft.com/office/officeart/2005/8/layout/hList6"/>
    <dgm:cxn modelId="{2C79A25D-5644-4F27-9A42-CCCB2A3C52E7}" srcId="{08E65841-F9B1-47FA-9D9F-DD11788634F1}" destId="{785C65C9-E589-45AC-AD59-6A5FC74418E9}" srcOrd="2" destOrd="0" parTransId="{B7787A11-0254-4A99-A3A7-89D751C5CC8B}" sibTransId="{38B6E113-C3A3-4F18-B23C-FD85A2E8ED1A}"/>
    <dgm:cxn modelId="{893D6047-F34F-428E-ACAD-DE066B38070B}" type="presOf" srcId="{BC27F4AB-F567-454B-B40E-78F5A98C8FDB}" destId="{A3AF9E1B-1E7D-4E55-A807-93898217FA40}" srcOrd="0" destOrd="1" presId="urn:microsoft.com/office/officeart/2005/8/layout/hList6"/>
    <dgm:cxn modelId="{E888E54B-EF09-4B41-9654-8A7B2ADDEE64}" srcId="{42D7A033-DC0C-4DD8-912D-8AD575B52FDE}" destId="{8DE894F7-90C7-49AF-9E88-4963937FFC7F}" srcOrd="1" destOrd="0" parTransId="{5C790922-8674-4453-8C6B-4E60BD6FF55D}" sibTransId="{880D8896-0B84-477A-A161-014061D46E22}"/>
    <dgm:cxn modelId="{AE63786D-53A1-450C-A1DE-5B124A55FDE6}" type="presOf" srcId="{8860B1B4-63D4-4567-874C-545417D38D38}" destId="{A3AF9E1B-1E7D-4E55-A807-93898217FA40}" srcOrd="0" destOrd="0" presId="urn:microsoft.com/office/officeart/2005/8/layout/hList6"/>
    <dgm:cxn modelId="{9A66726F-D303-444F-80E2-79837A45B50D}" type="presOf" srcId="{832AB3EB-1A0E-4F02-8656-7DFEDC5CEACF}" destId="{8ECFF0F4-A51F-42C1-B919-341CCDB79ED4}" srcOrd="0" destOrd="1" presId="urn:microsoft.com/office/officeart/2005/8/layout/hList6"/>
    <dgm:cxn modelId="{F903F372-CD6D-4567-8FA8-2EC91A6C32BE}" srcId="{42D7A033-DC0C-4DD8-912D-8AD575B52FDE}" destId="{832AB3EB-1A0E-4F02-8656-7DFEDC5CEACF}" srcOrd="0" destOrd="0" parTransId="{0FCC401E-4B86-4C4A-94FE-749E9B37F509}" sibTransId="{64F413D1-DC56-46BD-8649-3AEBB0D76276}"/>
    <dgm:cxn modelId="{823E4C75-1B25-4D85-B854-548676071A87}" type="presOf" srcId="{D89B21AD-A870-48B9-BBDE-2E2BC30F4A34}" destId="{7EA7564E-82A3-4794-86A4-B1D727BE9BB2}" srcOrd="0" destOrd="1" presId="urn:microsoft.com/office/officeart/2005/8/layout/hList6"/>
    <dgm:cxn modelId="{D8DF8575-2CED-49DC-90F2-F4EF64B951E8}" srcId="{42D7A033-DC0C-4DD8-912D-8AD575B52FDE}" destId="{00DF06BE-0871-49FC-8F87-463BA68DAEB0}" srcOrd="3" destOrd="0" parTransId="{9330D4D0-CF09-4FF5-8EEE-9F32047F7657}" sibTransId="{1E5B00C4-E6D4-442E-AF20-A38500537386}"/>
    <dgm:cxn modelId="{6903E359-A8C6-492C-8E96-69213CF1C5D9}" type="presOf" srcId="{500D816A-718E-4C6C-A909-B0ED5A385A46}" destId="{20412C37-37D8-441C-88BE-BE4658C84A9A}" srcOrd="0" destOrd="2" presId="urn:microsoft.com/office/officeart/2005/8/layout/hList6"/>
    <dgm:cxn modelId="{EB6B647A-FF23-4A1F-B5DD-4447BEE60C31}" srcId="{08E65841-F9B1-47FA-9D9F-DD11788634F1}" destId="{EC220835-710A-4611-A692-943ED934462E}" srcOrd="1" destOrd="0" parTransId="{3285726E-021E-4FB8-B53C-F7FCBCE19A1A}" sibTransId="{41EF6642-5DDE-42E6-AE8B-D28AC76E9247}"/>
    <dgm:cxn modelId="{8A2E5E86-AABC-4707-BC1B-3AFBC60640DF}" type="presOf" srcId="{A2242274-AFC0-4F1C-A7C1-9DB561EBBC8E}" destId="{20412C37-37D8-441C-88BE-BE4658C84A9A}" srcOrd="0" destOrd="1" presId="urn:microsoft.com/office/officeart/2005/8/layout/hList6"/>
    <dgm:cxn modelId="{D5B7B987-F2B4-4F37-9754-14CFCE5D395A}" type="presOf" srcId="{56CD4F60-A6D8-4222-9BE0-A476370AE8AB}" destId="{8ECFF0F4-A51F-42C1-B919-341CCDB79ED4}" srcOrd="0" destOrd="3" presId="urn:microsoft.com/office/officeart/2005/8/layout/hList6"/>
    <dgm:cxn modelId="{F9786091-5D95-4AD7-A07D-CA0054ED1E2C}" srcId="{08E65841-F9B1-47FA-9D9F-DD11788634F1}" destId="{8860B1B4-63D4-4567-874C-545417D38D38}" srcOrd="0" destOrd="0" parTransId="{7F9D9DB0-ADED-426E-93DF-85A1C138C8C8}" sibTransId="{4E09872D-9B0F-4ED9-A463-6FB1A6C67F47}"/>
    <dgm:cxn modelId="{6766D291-941A-4EE0-B2E6-56BFD27313E6}" srcId="{42D7A033-DC0C-4DD8-912D-8AD575B52FDE}" destId="{56CD4F60-A6D8-4222-9BE0-A476370AE8AB}" srcOrd="2" destOrd="0" parTransId="{6717DC29-989F-4D7E-90F0-7F45D50B5EEF}" sibTransId="{80F93763-8FF5-40D9-80BC-11DCDF8697F8}"/>
    <dgm:cxn modelId="{B7B17494-7841-4744-BEB7-D5C6D49355A6}" type="presOf" srcId="{6B11B3F4-6A79-451D-9809-A86C53E4CE36}" destId="{7EA7564E-82A3-4794-86A4-B1D727BE9BB2}" srcOrd="0" destOrd="2" presId="urn:microsoft.com/office/officeart/2005/8/layout/hList6"/>
    <dgm:cxn modelId="{952CCAA3-7C1C-4850-816D-004BA8307DB6}" srcId="{8860B1B4-63D4-4567-874C-545417D38D38}" destId="{D588F121-A5A8-4681-81B0-6747036F1144}" srcOrd="1" destOrd="0" parTransId="{C51683E8-2F32-4139-8922-51E41A8AB961}" sibTransId="{78425317-5B01-45C7-9B39-C1D3BB799220}"/>
    <dgm:cxn modelId="{B792C7B2-F4B4-4FAA-8CB4-2AC179AECA3F}" srcId="{785C65C9-E589-45AC-AD59-6A5FC74418E9}" destId="{6B11B3F4-6A79-451D-9809-A86C53E4CE36}" srcOrd="1" destOrd="0" parTransId="{6B206CB8-D682-4B25-97F0-87F39D55E2DB}" sibTransId="{695C6DFC-99C5-47C7-B58A-2C848DF98DF1}"/>
    <dgm:cxn modelId="{7071E6D1-4351-47B6-960C-A5F081940976}" type="presOf" srcId="{08E65841-F9B1-47FA-9D9F-DD11788634F1}" destId="{A76C7B44-9754-43E2-8AA4-6CD856AF3D4F}" srcOrd="0" destOrd="0" presId="urn:microsoft.com/office/officeart/2005/8/layout/hList6"/>
    <dgm:cxn modelId="{CC4C85D3-8871-4252-A86B-BDC358FD0163}" type="presOf" srcId="{42D7A033-DC0C-4DD8-912D-8AD575B52FDE}" destId="{8ECFF0F4-A51F-42C1-B919-341CCDB79ED4}" srcOrd="0" destOrd="0" presId="urn:microsoft.com/office/officeart/2005/8/layout/hList6"/>
    <dgm:cxn modelId="{20A701DC-CA3A-4682-8DC1-4F63F4E303EC}" srcId="{8860B1B4-63D4-4567-874C-545417D38D38}" destId="{70F56049-035D-457C-BF26-B7A6BB14F022}" srcOrd="2" destOrd="0" parTransId="{22BF9AC6-B1EA-447F-AD4C-BF676D8408BE}" sibTransId="{E28D0EB9-3B16-4030-A533-5BE1A6B751D5}"/>
    <dgm:cxn modelId="{31BF36DD-3BFE-46DD-8D6D-8C56EC3D1471}" srcId="{EC220835-710A-4611-A692-943ED934462E}" destId="{8D56EF4E-972B-435A-A51F-3BF270596C27}" srcOrd="2" destOrd="0" parTransId="{48091654-4FA4-4185-86E0-ED412E0906D6}" sibTransId="{30E93CB2-7C0C-4FD8-9698-CCD0A8098D7B}"/>
    <dgm:cxn modelId="{537C83DF-52AE-4DC2-8379-F76936452B63}" type="presOf" srcId="{785C65C9-E589-45AC-AD59-6A5FC74418E9}" destId="{7EA7564E-82A3-4794-86A4-B1D727BE9BB2}" srcOrd="0" destOrd="0" presId="urn:microsoft.com/office/officeart/2005/8/layout/hList6"/>
    <dgm:cxn modelId="{81F08CE2-986F-4101-96B1-FD97F3B256E0}" srcId="{8860B1B4-63D4-4567-874C-545417D38D38}" destId="{BC27F4AB-F567-454B-B40E-78F5A98C8FDB}" srcOrd="0" destOrd="0" parTransId="{448048F7-E724-4294-BB34-FCDDC7409B0D}" sibTransId="{0CF8664F-D3AF-4EFC-B906-FF3E2B9C2FC1}"/>
    <dgm:cxn modelId="{5130D5EF-C5BB-420F-8E80-B9BFCE0EA5C6}" type="presOf" srcId="{28EAF349-187E-45EA-98E4-87063FC552FF}" destId="{A3AF9E1B-1E7D-4E55-A807-93898217FA40}" srcOrd="0" destOrd="4" presId="urn:microsoft.com/office/officeart/2005/8/layout/hList6"/>
    <dgm:cxn modelId="{867590F6-0E93-4809-8869-93046FCF78E6}" srcId="{785C65C9-E589-45AC-AD59-6A5FC74418E9}" destId="{2E3CBC2C-4174-4D59-9CE9-81D095BFA1AB}" srcOrd="2" destOrd="0" parTransId="{70DC4B8C-F4AC-4F8C-B1EE-6021F593CC7D}" sibTransId="{541DB9BB-AFA7-4E5C-9AD9-D4B832A53A2A}"/>
    <dgm:cxn modelId="{4937B0FB-84B5-4CAC-B654-93BEA8B6EA77}" type="presOf" srcId="{EC220835-710A-4611-A692-943ED934462E}" destId="{20412C37-37D8-441C-88BE-BE4658C84A9A}" srcOrd="0" destOrd="0" presId="urn:microsoft.com/office/officeart/2005/8/layout/hList6"/>
    <dgm:cxn modelId="{A9E1AEFC-5AF0-4101-94B0-EFEF6856B806}" type="presOf" srcId="{8D56EF4E-972B-435A-A51F-3BF270596C27}" destId="{20412C37-37D8-441C-88BE-BE4658C84A9A}" srcOrd="0" destOrd="3" presId="urn:microsoft.com/office/officeart/2005/8/layout/hList6"/>
    <dgm:cxn modelId="{D5D6274D-7CDE-4A89-BE84-A0CAC179A6A8}" type="presParOf" srcId="{A76C7B44-9754-43E2-8AA4-6CD856AF3D4F}" destId="{A3AF9E1B-1E7D-4E55-A807-93898217FA40}" srcOrd="0" destOrd="0" presId="urn:microsoft.com/office/officeart/2005/8/layout/hList6"/>
    <dgm:cxn modelId="{3671DF82-53A8-482F-829B-6C670D624F25}" type="presParOf" srcId="{A76C7B44-9754-43E2-8AA4-6CD856AF3D4F}" destId="{FD9BED04-FFCE-4DE3-B12B-4D0967B81924}" srcOrd="1" destOrd="0" presId="urn:microsoft.com/office/officeart/2005/8/layout/hList6"/>
    <dgm:cxn modelId="{BADC0D90-855C-4DBB-846D-63307021F7BB}" type="presParOf" srcId="{A76C7B44-9754-43E2-8AA4-6CD856AF3D4F}" destId="{20412C37-37D8-441C-88BE-BE4658C84A9A}" srcOrd="2" destOrd="0" presId="urn:microsoft.com/office/officeart/2005/8/layout/hList6"/>
    <dgm:cxn modelId="{0B93EC76-A842-46C3-8526-5A5847F8C233}" type="presParOf" srcId="{A76C7B44-9754-43E2-8AA4-6CD856AF3D4F}" destId="{7B0F5C2B-6E8D-4760-BF29-5CAD19F4B2B7}" srcOrd="3" destOrd="0" presId="urn:microsoft.com/office/officeart/2005/8/layout/hList6"/>
    <dgm:cxn modelId="{A8F383CA-7DBE-4FCA-BF01-EA57B0A7EA18}" type="presParOf" srcId="{A76C7B44-9754-43E2-8AA4-6CD856AF3D4F}" destId="{7EA7564E-82A3-4794-86A4-B1D727BE9BB2}" srcOrd="4" destOrd="0" presId="urn:microsoft.com/office/officeart/2005/8/layout/hList6"/>
    <dgm:cxn modelId="{98684DDA-60C5-4D98-97A7-FB79435D0367}" type="presParOf" srcId="{A76C7B44-9754-43E2-8AA4-6CD856AF3D4F}" destId="{1376B7AB-CB76-4266-B729-52B2C15DE7EE}" srcOrd="5" destOrd="0" presId="urn:microsoft.com/office/officeart/2005/8/layout/hList6"/>
    <dgm:cxn modelId="{CEBA79AA-0983-40DC-A206-4FFB083BAD2B}" type="presParOf" srcId="{A76C7B44-9754-43E2-8AA4-6CD856AF3D4F}" destId="{8ECFF0F4-A51F-42C1-B919-341CCDB79ED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3A9DE-09B9-4C04-944B-E6896BB8919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7886B2-E992-45BE-BFBF-91175F819313}">
      <dgm:prSet/>
      <dgm:spPr/>
      <dgm:t>
        <a:bodyPr/>
        <a:lstStyle/>
        <a:p>
          <a:r>
            <a:rPr lang="nl-NL"/>
            <a:t>Via tutor naar zorgcoördinator</a:t>
          </a:r>
          <a:endParaRPr lang="en-US"/>
        </a:p>
      </dgm:t>
    </dgm:pt>
    <dgm:pt modelId="{C1E43416-2CA5-44C0-8D79-5081E3C4955C}" type="parTrans" cxnId="{BF9B6964-3CAB-4C84-BEAF-90ED03BA134F}">
      <dgm:prSet/>
      <dgm:spPr/>
      <dgm:t>
        <a:bodyPr/>
        <a:lstStyle/>
        <a:p>
          <a:endParaRPr lang="en-US"/>
        </a:p>
      </dgm:t>
    </dgm:pt>
    <dgm:pt modelId="{939BE898-B32D-4FF4-98C3-7CDD1F4DEE82}" type="sibTrans" cxnId="{BF9B6964-3CAB-4C84-BEAF-90ED03BA134F}">
      <dgm:prSet/>
      <dgm:spPr/>
      <dgm:t>
        <a:bodyPr/>
        <a:lstStyle/>
        <a:p>
          <a:endParaRPr lang="en-US"/>
        </a:p>
      </dgm:t>
    </dgm:pt>
    <dgm:pt modelId="{F79DCADB-83DD-4FA4-812A-D1D21D173FF5}">
      <dgm:prSet/>
      <dgm:spPr/>
      <dgm:t>
        <a:bodyPr/>
        <a:lstStyle/>
        <a:p>
          <a:r>
            <a:rPr lang="nl-NL"/>
            <a:t>Intern begeleider</a:t>
          </a:r>
          <a:endParaRPr lang="en-US"/>
        </a:p>
      </dgm:t>
    </dgm:pt>
    <dgm:pt modelId="{C9C9AE74-4AA6-4403-9FC3-FA7C8C3AE90C}" type="parTrans" cxnId="{3DAAC6B5-AD42-4142-890E-469C7BFE05AD}">
      <dgm:prSet/>
      <dgm:spPr/>
      <dgm:t>
        <a:bodyPr/>
        <a:lstStyle/>
        <a:p>
          <a:endParaRPr lang="en-US"/>
        </a:p>
      </dgm:t>
    </dgm:pt>
    <dgm:pt modelId="{D1DFDA39-A292-4F09-A77A-31CEA9BFF20E}" type="sibTrans" cxnId="{3DAAC6B5-AD42-4142-890E-469C7BFE05AD}">
      <dgm:prSet/>
      <dgm:spPr/>
      <dgm:t>
        <a:bodyPr/>
        <a:lstStyle/>
        <a:p>
          <a:endParaRPr lang="en-US"/>
        </a:p>
      </dgm:t>
    </dgm:pt>
    <dgm:pt modelId="{F6731936-C186-4ED6-8BFF-2E557C4E0B07}">
      <dgm:prSet/>
      <dgm:spPr/>
      <dgm:t>
        <a:bodyPr/>
        <a:lstStyle/>
        <a:p>
          <a:r>
            <a:rPr lang="nl-NL"/>
            <a:t>Leerlingbegeleiders + Celelokaal</a:t>
          </a:r>
          <a:endParaRPr lang="en-US"/>
        </a:p>
      </dgm:t>
    </dgm:pt>
    <dgm:pt modelId="{19066033-616C-4022-BA8C-9A118A9C9563}" type="parTrans" cxnId="{95DE4137-DE96-4A41-8ACD-47B9FC4DED71}">
      <dgm:prSet/>
      <dgm:spPr/>
      <dgm:t>
        <a:bodyPr/>
        <a:lstStyle/>
        <a:p>
          <a:endParaRPr lang="en-US"/>
        </a:p>
      </dgm:t>
    </dgm:pt>
    <dgm:pt modelId="{0176A231-6D1E-4806-8376-145A4E43EE0E}" type="sibTrans" cxnId="{95DE4137-DE96-4A41-8ACD-47B9FC4DED71}">
      <dgm:prSet/>
      <dgm:spPr/>
      <dgm:t>
        <a:bodyPr/>
        <a:lstStyle/>
        <a:p>
          <a:endParaRPr lang="en-US"/>
        </a:p>
      </dgm:t>
    </dgm:pt>
    <dgm:pt modelId="{21A6F216-FED9-4BD7-95DA-136924777050}">
      <dgm:prSet/>
      <dgm:spPr/>
      <dgm:t>
        <a:bodyPr/>
        <a:lstStyle/>
        <a:p>
          <a:r>
            <a:rPr lang="nl-NL"/>
            <a:t>Orthopedagoog/GZ-psycholoog</a:t>
          </a:r>
          <a:endParaRPr lang="en-US"/>
        </a:p>
      </dgm:t>
    </dgm:pt>
    <dgm:pt modelId="{9819CB34-1072-4504-8677-9110D2D55C65}" type="parTrans" cxnId="{7E81E668-DF90-4975-A629-2A93F8E77123}">
      <dgm:prSet/>
      <dgm:spPr/>
      <dgm:t>
        <a:bodyPr/>
        <a:lstStyle/>
        <a:p>
          <a:endParaRPr lang="en-US"/>
        </a:p>
      </dgm:t>
    </dgm:pt>
    <dgm:pt modelId="{928BDDF2-C1C2-40FA-9663-37E8D2A3496C}" type="sibTrans" cxnId="{7E81E668-DF90-4975-A629-2A93F8E77123}">
      <dgm:prSet/>
      <dgm:spPr/>
      <dgm:t>
        <a:bodyPr/>
        <a:lstStyle/>
        <a:p>
          <a:endParaRPr lang="en-US"/>
        </a:p>
      </dgm:t>
    </dgm:pt>
    <dgm:pt modelId="{42FB8971-7267-4F3E-A7F0-173560565749}">
      <dgm:prSet/>
      <dgm:spPr/>
      <dgm:t>
        <a:bodyPr/>
        <a:lstStyle/>
        <a:p>
          <a:r>
            <a:rPr lang="nl-NL"/>
            <a:t>Preventieve dyslexiebegeleiding</a:t>
          </a:r>
          <a:endParaRPr lang="en-US"/>
        </a:p>
      </dgm:t>
    </dgm:pt>
    <dgm:pt modelId="{7F9FD8E1-B44A-4E77-956D-F72308B88A0D}" type="parTrans" cxnId="{97050295-2929-433E-A6CC-97DF302C3BC3}">
      <dgm:prSet/>
      <dgm:spPr/>
      <dgm:t>
        <a:bodyPr/>
        <a:lstStyle/>
        <a:p>
          <a:endParaRPr lang="en-US"/>
        </a:p>
      </dgm:t>
    </dgm:pt>
    <dgm:pt modelId="{190909F2-E262-47E2-9142-B97E1A192FDE}" type="sibTrans" cxnId="{97050295-2929-433E-A6CC-97DF302C3BC3}">
      <dgm:prSet/>
      <dgm:spPr/>
      <dgm:t>
        <a:bodyPr/>
        <a:lstStyle/>
        <a:p>
          <a:endParaRPr lang="en-US"/>
        </a:p>
      </dgm:t>
    </dgm:pt>
    <dgm:pt modelId="{7BD4BEE0-0A98-4E32-9C90-6D33276609DD}" type="pres">
      <dgm:prSet presAssocID="{2D73A9DE-09B9-4C04-944B-E6896BB89196}" presName="linear" presStyleCnt="0">
        <dgm:presLayoutVars>
          <dgm:dir/>
          <dgm:animLvl val="lvl"/>
          <dgm:resizeHandles val="exact"/>
        </dgm:presLayoutVars>
      </dgm:prSet>
      <dgm:spPr/>
    </dgm:pt>
    <dgm:pt modelId="{90FBF36F-EA1A-4061-BE41-5DD73BE5E2CD}" type="pres">
      <dgm:prSet presAssocID="{6F7886B2-E992-45BE-BFBF-91175F819313}" presName="parentLin" presStyleCnt="0"/>
      <dgm:spPr/>
    </dgm:pt>
    <dgm:pt modelId="{B987ADFD-C2F2-48F4-B9FD-CF652DCD7FA1}" type="pres">
      <dgm:prSet presAssocID="{6F7886B2-E992-45BE-BFBF-91175F819313}" presName="parentLeftMargin" presStyleLbl="node1" presStyleIdx="0" presStyleCnt="5"/>
      <dgm:spPr/>
    </dgm:pt>
    <dgm:pt modelId="{D84291B8-7A77-4350-B7E7-518DD57593D9}" type="pres">
      <dgm:prSet presAssocID="{6F7886B2-E992-45BE-BFBF-91175F8193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04741-5538-46BC-9B45-6EB50FC26C06}" type="pres">
      <dgm:prSet presAssocID="{6F7886B2-E992-45BE-BFBF-91175F819313}" presName="negativeSpace" presStyleCnt="0"/>
      <dgm:spPr/>
    </dgm:pt>
    <dgm:pt modelId="{0950AEEB-3CD7-46D9-97BF-3C021D70D901}" type="pres">
      <dgm:prSet presAssocID="{6F7886B2-E992-45BE-BFBF-91175F819313}" presName="childText" presStyleLbl="conFgAcc1" presStyleIdx="0" presStyleCnt="5">
        <dgm:presLayoutVars>
          <dgm:bulletEnabled val="1"/>
        </dgm:presLayoutVars>
      </dgm:prSet>
      <dgm:spPr/>
    </dgm:pt>
    <dgm:pt modelId="{09BDE185-CEFA-4522-86E6-41F41429D585}" type="pres">
      <dgm:prSet presAssocID="{939BE898-B32D-4FF4-98C3-7CDD1F4DEE82}" presName="spaceBetweenRectangles" presStyleCnt="0"/>
      <dgm:spPr/>
    </dgm:pt>
    <dgm:pt modelId="{5E76D498-9C6C-4104-95A6-19DEB8BC9FB2}" type="pres">
      <dgm:prSet presAssocID="{F79DCADB-83DD-4FA4-812A-D1D21D173FF5}" presName="parentLin" presStyleCnt="0"/>
      <dgm:spPr/>
    </dgm:pt>
    <dgm:pt modelId="{1B8D657A-8E4E-40C2-822D-1D8B923A297D}" type="pres">
      <dgm:prSet presAssocID="{F79DCADB-83DD-4FA4-812A-D1D21D173FF5}" presName="parentLeftMargin" presStyleLbl="node1" presStyleIdx="0" presStyleCnt="5"/>
      <dgm:spPr/>
    </dgm:pt>
    <dgm:pt modelId="{8B9EDB27-79A4-4CFD-90F7-51191245934E}" type="pres">
      <dgm:prSet presAssocID="{F79DCADB-83DD-4FA4-812A-D1D21D173F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4570EB-34D9-42D3-823F-701AEDD6A60A}" type="pres">
      <dgm:prSet presAssocID="{F79DCADB-83DD-4FA4-812A-D1D21D173FF5}" presName="negativeSpace" presStyleCnt="0"/>
      <dgm:spPr/>
    </dgm:pt>
    <dgm:pt modelId="{8F896541-6522-4A22-AC45-7F2EDA626C2E}" type="pres">
      <dgm:prSet presAssocID="{F79DCADB-83DD-4FA4-812A-D1D21D173FF5}" presName="childText" presStyleLbl="conFgAcc1" presStyleIdx="1" presStyleCnt="5">
        <dgm:presLayoutVars>
          <dgm:bulletEnabled val="1"/>
        </dgm:presLayoutVars>
      </dgm:prSet>
      <dgm:spPr/>
    </dgm:pt>
    <dgm:pt modelId="{4F4DFC9E-59C9-4868-945A-B12A3D5C2A9C}" type="pres">
      <dgm:prSet presAssocID="{D1DFDA39-A292-4F09-A77A-31CEA9BFF20E}" presName="spaceBetweenRectangles" presStyleCnt="0"/>
      <dgm:spPr/>
    </dgm:pt>
    <dgm:pt modelId="{0B85B020-29D2-4B27-8A12-43CFE6626252}" type="pres">
      <dgm:prSet presAssocID="{F6731936-C186-4ED6-8BFF-2E557C4E0B07}" presName="parentLin" presStyleCnt="0"/>
      <dgm:spPr/>
    </dgm:pt>
    <dgm:pt modelId="{F763F0AE-5269-4071-BCD0-EEDC2B5D8092}" type="pres">
      <dgm:prSet presAssocID="{F6731936-C186-4ED6-8BFF-2E557C4E0B07}" presName="parentLeftMargin" presStyleLbl="node1" presStyleIdx="1" presStyleCnt="5"/>
      <dgm:spPr/>
    </dgm:pt>
    <dgm:pt modelId="{99ECD777-B3AA-4762-99C6-56F42B0E0B04}" type="pres">
      <dgm:prSet presAssocID="{F6731936-C186-4ED6-8BFF-2E557C4E0B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881C6D8-91E9-4942-8C47-22D691D25145}" type="pres">
      <dgm:prSet presAssocID="{F6731936-C186-4ED6-8BFF-2E557C4E0B07}" presName="negativeSpace" presStyleCnt="0"/>
      <dgm:spPr/>
    </dgm:pt>
    <dgm:pt modelId="{73FA507C-E406-4243-AF65-BB8C0143DD1A}" type="pres">
      <dgm:prSet presAssocID="{F6731936-C186-4ED6-8BFF-2E557C4E0B07}" presName="childText" presStyleLbl="conFgAcc1" presStyleIdx="2" presStyleCnt="5">
        <dgm:presLayoutVars>
          <dgm:bulletEnabled val="1"/>
        </dgm:presLayoutVars>
      </dgm:prSet>
      <dgm:spPr/>
    </dgm:pt>
    <dgm:pt modelId="{EA10EEA6-2A83-4451-A878-F1008E0D6FB9}" type="pres">
      <dgm:prSet presAssocID="{0176A231-6D1E-4806-8376-145A4E43EE0E}" presName="spaceBetweenRectangles" presStyleCnt="0"/>
      <dgm:spPr/>
    </dgm:pt>
    <dgm:pt modelId="{A98A0B89-D257-4296-9B07-BB0739E2FD21}" type="pres">
      <dgm:prSet presAssocID="{21A6F216-FED9-4BD7-95DA-136924777050}" presName="parentLin" presStyleCnt="0"/>
      <dgm:spPr/>
    </dgm:pt>
    <dgm:pt modelId="{F39C2DC2-D027-4827-8D05-77FF94287297}" type="pres">
      <dgm:prSet presAssocID="{21A6F216-FED9-4BD7-95DA-136924777050}" presName="parentLeftMargin" presStyleLbl="node1" presStyleIdx="2" presStyleCnt="5"/>
      <dgm:spPr/>
    </dgm:pt>
    <dgm:pt modelId="{6967414C-284E-42FF-B972-9D63C3EB35F8}" type="pres">
      <dgm:prSet presAssocID="{21A6F216-FED9-4BD7-95DA-1369247770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3E20DF-B442-4AC5-B9CB-08C39DD4DB9F}" type="pres">
      <dgm:prSet presAssocID="{21A6F216-FED9-4BD7-95DA-136924777050}" presName="negativeSpace" presStyleCnt="0"/>
      <dgm:spPr/>
    </dgm:pt>
    <dgm:pt modelId="{BF5BE798-25BE-41DC-8149-E33E99BA6002}" type="pres">
      <dgm:prSet presAssocID="{21A6F216-FED9-4BD7-95DA-136924777050}" presName="childText" presStyleLbl="conFgAcc1" presStyleIdx="3" presStyleCnt="5">
        <dgm:presLayoutVars>
          <dgm:bulletEnabled val="1"/>
        </dgm:presLayoutVars>
      </dgm:prSet>
      <dgm:spPr/>
    </dgm:pt>
    <dgm:pt modelId="{E8B3474F-293C-4200-AC07-647E4CC64BAE}" type="pres">
      <dgm:prSet presAssocID="{928BDDF2-C1C2-40FA-9663-37E8D2A3496C}" presName="spaceBetweenRectangles" presStyleCnt="0"/>
      <dgm:spPr/>
    </dgm:pt>
    <dgm:pt modelId="{3B8574D0-853E-4428-B40F-6A42682FD088}" type="pres">
      <dgm:prSet presAssocID="{42FB8971-7267-4F3E-A7F0-173560565749}" presName="parentLin" presStyleCnt="0"/>
      <dgm:spPr/>
    </dgm:pt>
    <dgm:pt modelId="{BD109632-1F34-4ED7-8F27-310EACB3C99E}" type="pres">
      <dgm:prSet presAssocID="{42FB8971-7267-4F3E-A7F0-173560565749}" presName="parentLeftMargin" presStyleLbl="node1" presStyleIdx="3" presStyleCnt="5"/>
      <dgm:spPr/>
    </dgm:pt>
    <dgm:pt modelId="{546F9BDA-A5E7-4B78-A406-11402EDB9513}" type="pres">
      <dgm:prSet presAssocID="{42FB8971-7267-4F3E-A7F0-17356056574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AD27A3-87D4-403A-8789-E2B22537B7F7}" type="pres">
      <dgm:prSet presAssocID="{42FB8971-7267-4F3E-A7F0-173560565749}" presName="negativeSpace" presStyleCnt="0"/>
      <dgm:spPr/>
    </dgm:pt>
    <dgm:pt modelId="{15DC0854-01C1-4B1B-B67A-DBA679610FFB}" type="pres">
      <dgm:prSet presAssocID="{42FB8971-7267-4F3E-A7F0-17356056574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F810306-1367-46B9-876A-256E855DEBF4}" type="presOf" srcId="{F6731936-C186-4ED6-8BFF-2E557C4E0B07}" destId="{99ECD777-B3AA-4762-99C6-56F42B0E0B04}" srcOrd="1" destOrd="0" presId="urn:microsoft.com/office/officeart/2005/8/layout/list1"/>
    <dgm:cxn modelId="{FB2B7B18-2AFF-4548-908D-7727D04B6FAD}" type="presOf" srcId="{21A6F216-FED9-4BD7-95DA-136924777050}" destId="{6967414C-284E-42FF-B972-9D63C3EB35F8}" srcOrd="1" destOrd="0" presId="urn:microsoft.com/office/officeart/2005/8/layout/list1"/>
    <dgm:cxn modelId="{37FD7F18-E978-4F54-A2CF-BD914ECC02EB}" type="presOf" srcId="{21A6F216-FED9-4BD7-95DA-136924777050}" destId="{F39C2DC2-D027-4827-8D05-77FF94287297}" srcOrd="0" destOrd="0" presId="urn:microsoft.com/office/officeart/2005/8/layout/list1"/>
    <dgm:cxn modelId="{53646128-B76F-48FC-A820-EAFFECC51BD8}" type="presOf" srcId="{6F7886B2-E992-45BE-BFBF-91175F819313}" destId="{B987ADFD-C2F2-48F4-B9FD-CF652DCD7FA1}" srcOrd="0" destOrd="0" presId="urn:microsoft.com/office/officeart/2005/8/layout/list1"/>
    <dgm:cxn modelId="{9C50802A-B814-48B7-B037-F08EAAD0F1A9}" type="presOf" srcId="{F6731936-C186-4ED6-8BFF-2E557C4E0B07}" destId="{F763F0AE-5269-4071-BCD0-EEDC2B5D8092}" srcOrd="0" destOrd="0" presId="urn:microsoft.com/office/officeart/2005/8/layout/list1"/>
    <dgm:cxn modelId="{7F9BEE30-6264-4A66-8C16-920F300F6BD3}" type="presOf" srcId="{F79DCADB-83DD-4FA4-812A-D1D21D173FF5}" destId="{8B9EDB27-79A4-4CFD-90F7-51191245934E}" srcOrd="1" destOrd="0" presId="urn:microsoft.com/office/officeart/2005/8/layout/list1"/>
    <dgm:cxn modelId="{446CB235-9781-47FA-83F2-2C5A7C2180BE}" type="presOf" srcId="{6F7886B2-E992-45BE-BFBF-91175F819313}" destId="{D84291B8-7A77-4350-B7E7-518DD57593D9}" srcOrd="1" destOrd="0" presId="urn:microsoft.com/office/officeart/2005/8/layout/list1"/>
    <dgm:cxn modelId="{95DE4137-DE96-4A41-8ACD-47B9FC4DED71}" srcId="{2D73A9DE-09B9-4C04-944B-E6896BB89196}" destId="{F6731936-C186-4ED6-8BFF-2E557C4E0B07}" srcOrd="2" destOrd="0" parTransId="{19066033-616C-4022-BA8C-9A118A9C9563}" sibTransId="{0176A231-6D1E-4806-8376-145A4E43EE0E}"/>
    <dgm:cxn modelId="{1B58495D-A1BC-476B-BCAB-A6FE1A3D29FC}" type="presOf" srcId="{42FB8971-7267-4F3E-A7F0-173560565749}" destId="{546F9BDA-A5E7-4B78-A406-11402EDB9513}" srcOrd="1" destOrd="0" presId="urn:microsoft.com/office/officeart/2005/8/layout/list1"/>
    <dgm:cxn modelId="{BF9B6964-3CAB-4C84-BEAF-90ED03BA134F}" srcId="{2D73A9DE-09B9-4C04-944B-E6896BB89196}" destId="{6F7886B2-E992-45BE-BFBF-91175F819313}" srcOrd="0" destOrd="0" parTransId="{C1E43416-2CA5-44C0-8D79-5081E3C4955C}" sibTransId="{939BE898-B32D-4FF4-98C3-7CDD1F4DEE82}"/>
    <dgm:cxn modelId="{83919D64-8EAB-4C7C-A5FB-ECCDF8C2EA59}" type="presOf" srcId="{F79DCADB-83DD-4FA4-812A-D1D21D173FF5}" destId="{1B8D657A-8E4E-40C2-822D-1D8B923A297D}" srcOrd="0" destOrd="0" presId="urn:microsoft.com/office/officeart/2005/8/layout/list1"/>
    <dgm:cxn modelId="{7E81E668-DF90-4975-A629-2A93F8E77123}" srcId="{2D73A9DE-09B9-4C04-944B-E6896BB89196}" destId="{21A6F216-FED9-4BD7-95DA-136924777050}" srcOrd="3" destOrd="0" parTransId="{9819CB34-1072-4504-8677-9110D2D55C65}" sibTransId="{928BDDF2-C1C2-40FA-9663-37E8D2A3496C}"/>
    <dgm:cxn modelId="{63405F90-946A-4C29-8247-DF18F7B0E947}" type="presOf" srcId="{2D73A9DE-09B9-4C04-944B-E6896BB89196}" destId="{7BD4BEE0-0A98-4E32-9C90-6D33276609DD}" srcOrd="0" destOrd="0" presId="urn:microsoft.com/office/officeart/2005/8/layout/list1"/>
    <dgm:cxn modelId="{97050295-2929-433E-A6CC-97DF302C3BC3}" srcId="{2D73A9DE-09B9-4C04-944B-E6896BB89196}" destId="{42FB8971-7267-4F3E-A7F0-173560565749}" srcOrd="4" destOrd="0" parTransId="{7F9FD8E1-B44A-4E77-956D-F72308B88A0D}" sibTransId="{190909F2-E262-47E2-9142-B97E1A192FDE}"/>
    <dgm:cxn modelId="{9D5FF5A6-81C3-4433-A26E-D99395A4B3E0}" type="presOf" srcId="{42FB8971-7267-4F3E-A7F0-173560565749}" destId="{BD109632-1F34-4ED7-8F27-310EACB3C99E}" srcOrd="0" destOrd="0" presId="urn:microsoft.com/office/officeart/2005/8/layout/list1"/>
    <dgm:cxn modelId="{3DAAC6B5-AD42-4142-890E-469C7BFE05AD}" srcId="{2D73A9DE-09B9-4C04-944B-E6896BB89196}" destId="{F79DCADB-83DD-4FA4-812A-D1D21D173FF5}" srcOrd="1" destOrd="0" parTransId="{C9C9AE74-4AA6-4403-9FC3-FA7C8C3AE90C}" sibTransId="{D1DFDA39-A292-4F09-A77A-31CEA9BFF20E}"/>
    <dgm:cxn modelId="{81D6A63D-950E-47EC-98A8-A3EE08419C93}" type="presParOf" srcId="{7BD4BEE0-0A98-4E32-9C90-6D33276609DD}" destId="{90FBF36F-EA1A-4061-BE41-5DD73BE5E2CD}" srcOrd="0" destOrd="0" presId="urn:microsoft.com/office/officeart/2005/8/layout/list1"/>
    <dgm:cxn modelId="{886D9992-9A69-449E-AD1C-A62C4E815C7C}" type="presParOf" srcId="{90FBF36F-EA1A-4061-BE41-5DD73BE5E2CD}" destId="{B987ADFD-C2F2-48F4-B9FD-CF652DCD7FA1}" srcOrd="0" destOrd="0" presId="urn:microsoft.com/office/officeart/2005/8/layout/list1"/>
    <dgm:cxn modelId="{C7318D61-4290-486C-955B-99A7995E7F30}" type="presParOf" srcId="{90FBF36F-EA1A-4061-BE41-5DD73BE5E2CD}" destId="{D84291B8-7A77-4350-B7E7-518DD57593D9}" srcOrd="1" destOrd="0" presId="urn:microsoft.com/office/officeart/2005/8/layout/list1"/>
    <dgm:cxn modelId="{34402F15-6800-496C-A01C-5C73E8051FBC}" type="presParOf" srcId="{7BD4BEE0-0A98-4E32-9C90-6D33276609DD}" destId="{C6F04741-5538-46BC-9B45-6EB50FC26C06}" srcOrd="1" destOrd="0" presId="urn:microsoft.com/office/officeart/2005/8/layout/list1"/>
    <dgm:cxn modelId="{1A1C2A4A-6239-478B-B914-8749B9B1D247}" type="presParOf" srcId="{7BD4BEE0-0A98-4E32-9C90-6D33276609DD}" destId="{0950AEEB-3CD7-46D9-97BF-3C021D70D901}" srcOrd="2" destOrd="0" presId="urn:microsoft.com/office/officeart/2005/8/layout/list1"/>
    <dgm:cxn modelId="{1C201FA8-B1D4-455C-8E3A-846620085FF3}" type="presParOf" srcId="{7BD4BEE0-0A98-4E32-9C90-6D33276609DD}" destId="{09BDE185-CEFA-4522-86E6-41F41429D585}" srcOrd="3" destOrd="0" presId="urn:microsoft.com/office/officeart/2005/8/layout/list1"/>
    <dgm:cxn modelId="{151A3470-48D6-4BB5-B0AA-4A70475F0A56}" type="presParOf" srcId="{7BD4BEE0-0A98-4E32-9C90-6D33276609DD}" destId="{5E76D498-9C6C-4104-95A6-19DEB8BC9FB2}" srcOrd="4" destOrd="0" presId="urn:microsoft.com/office/officeart/2005/8/layout/list1"/>
    <dgm:cxn modelId="{3368B3CD-936F-4EE6-85F6-35EEEE0B0C25}" type="presParOf" srcId="{5E76D498-9C6C-4104-95A6-19DEB8BC9FB2}" destId="{1B8D657A-8E4E-40C2-822D-1D8B923A297D}" srcOrd="0" destOrd="0" presId="urn:microsoft.com/office/officeart/2005/8/layout/list1"/>
    <dgm:cxn modelId="{AAA06B33-2745-4389-92A1-76233E2B51C6}" type="presParOf" srcId="{5E76D498-9C6C-4104-95A6-19DEB8BC9FB2}" destId="{8B9EDB27-79A4-4CFD-90F7-51191245934E}" srcOrd="1" destOrd="0" presId="urn:microsoft.com/office/officeart/2005/8/layout/list1"/>
    <dgm:cxn modelId="{5C7D7874-025D-4A91-BA50-E2FEEE64F25A}" type="presParOf" srcId="{7BD4BEE0-0A98-4E32-9C90-6D33276609DD}" destId="{954570EB-34D9-42D3-823F-701AEDD6A60A}" srcOrd="5" destOrd="0" presId="urn:microsoft.com/office/officeart/2005/8/layout/list1"/>
    <dgm:cxn modelId="{F9FC8143-3848-4915-A74A-218DA9F04153}" type="presParOf" srcId="{7BD4BEE0-0A98-4E32-9C90-6D33276609DD}" destId="{8F896541-6522-4A22-AC45-7F2EDA626C2E}" srcOrd="6" destOrd="0" presId="urn:microsoft.com/office/officeart/2005/8/layout/list1"/>
    <dgm:cxn modelId="{AC45D5F9-FCAD-44C0-AD13-24CE8938664E}" type="presParOf" srcId="{7BD4BEE0-0A98-4E32-9C90-6D33276609DD}" destId="{4F4DFC9E-59C9-4868-945A-B12A3D5C2A9C}" srcOrd="7" destOrd="0" presId="urn:microsoft.com/office/officeart/2005/8/layout/list1"/>
    <dgm:cxn modelId="{0EBF4CBB-D003-4415-BC38-218C33015F71}" type="presParOf" srcId="{7BD4BEE0-0A98-4E32-9C90-6D33276609DD}" destId="{0B85B020-29D2-4B27-8A12-43CFE6626252}" srcOrd="8" destOrd="0" presId="urn:microsoft.com/office/officeart/2005/8/layout/list1"/>
    <dgm:cxn modelId="{9B847914-7E04-4B4E-976A-C623749A921B}" type="presParOf" srcId="{0B85B020-29D2-4B27-8A12-43CFE6626252}" destId="{F763F0AE-5269-4071-BCD0-EEDC2B5D8092}" srcOrd="0" destOrd="0" presId="urn:microsoft.com/office/officeart/2005/8/layout/list1"/>
    <dgm:cxn modelId="{98F7A780-0ED0-4CBA-8856-5C963E2975B2}" type="presParOf" srcId="{0B85B020-29D2-4B27-8A12-43CFE6626252}" destId="{99ECD777-B3AA-4762-99C6-56F42B0E0B04}" srcOrd="1" destOrd="0" presId="urn:microsoft.com/office/officeart/2005/8/layout/list1"/>
    <dgm:cxn modelId="{391A1110-0611-4BC8-9E3D-4D1738FBBF10}" type="presParOf" srcId="{7BD4BEE0-0A98-4E32-9C90-6D33276609DD}" destId="{B881C6D8-91E9-4942-8C47-22D691D25145}" srcOrd="9" destOrd="0" presId="urn:microsoft.com/office/officeart/2005/8/layout/list1"/>
    <dgm:cxn modelId="{1F210E58-7499-4895-8ABF-528A30153926}" type="presParOf" srcId="{7BD4BEE0-0A98-4E32-9C90-6D33276609DD}" destId="{73FA507C-E406-4243-AF65-BB8C0143DD1A}" srcOrd="10" destOrd="0" presId="urn:microsoft.com/office/officeart/2005/8/layout/list1"/>
    <dgm:cxn modelId="{DB0A1244-D056-4794-8C7A-67C3E113C93A}" type="presParOf" srcId="{7BD4BEE0-0A98-4E32-9C90-6D33276609DD}" destId="{EA10EEA6-2A83-4451-A878-F1008E0D6FB9}" srcOrd="11" destOrd="0" presId="urn:microsoft.com/office/officeart/2005/8/layout/list1"/>
    <dgm:cxn modelId="{B4B9799B-C59E-4571-8468-7DB5A8E6279B}" type="presParOf" srcId="{7BD4BEE0-0A98-4E32-9C90-6D33276609DD}" destId="{A98A0B89-D257-4296-9B07-BB0739E2FD21}" srcOrd="12" destOrd="0" presId="urn:microsoft.com/office/officeart/2005/8/layout/list1"/>
    <dgm:cxn modelId="{704A9626-8452-4076-B3CD-716F1E151780}" type="presParOf" srcId="{A98A0B89-D257-4296-9B07-BB0739E2FD21}" destId="{F39C2DC2-D027-4827-8D05-77FF94287297}" srcOrd="0" destOrd="0" presId="urn:microsoft.com/office/officeart/2005/8/layout/list1"/>
    <dgm:cxn modelId="{0D103D89-622D-4AB8-8AD2-52A64953B089}" type="presParOf" srcId="{A98A0B89-D257-4296-9B07-BB0739E2FD21}" destId="{6967414C-284E-42FF-B972-9D63C3EB35F8}" srcOrd="1" destOrd="0" presId="urn:microsoft.com/office/officeart/2005/8/layout/list1"/>
    <dgm:cxn modelId="{23DE4768-084F-4FB6-B9D7-79AD790323BD}" type="presParOf" srcId="{7BD4BEE0-0A98-4E32-9C90-6D33276609DD}" destId="{443E20DF-B442-4AC5-B9CB-08C39DD4DB9F}" srcOrd="13" destOrd="0" presId="urn:microsoft.com/office/officeart/2005/8/layout/list1"/>
    <dgm:cxn modelId="{10F0CA29-7037-404E-8C1B-866BC91E6597}" type="presParOf" srcId="{7BD4BEE0-0A98-4E32-9C90-6D33276609DD}" destId="{BF5BE798-25BE-41DC-8149-E33E99BA6002}" srcOrd="14" destOrd="0" presId="urn:microsoft.com/office/officeart/2005/8/layout/list1"/>
    <dgm:cxn modelId="{DF77687C-BF73-406B-9885-71CF6A26F967}" type="presParOf" srcId="{7BD4BEE0-0A98-4E32-9C90-6D33276609DD}" destId="{E8B3474F-293C-4200-AC07-647E4CC64BAE}" srcOrd="15" destOrd="0" presId="urn:microsoft.com/office/officeart/2005/8/layout/list1"/>
    <dgm:cxn modelId="{E48AA114-E84F-46FF-AF9D-298B13D7637F}" type="presParOf" srcId="{7BD4BEE0-0A98-4E32-9C90-6D33276609DD}" destId="{3B8574D0-853E-4428-B40F-6A42682FD088}" srcOrd="16" destOrd="0" presId="urn:microsoft.com/office/officeart/2005/8/layout/list1"/>
    <dgm:cxn modelId="{5A75D0EC-84BC-4316-BB89-7940E12C0C3D}" type="presParOf" srcId="{3B8574D0-853E-4428-B40F-6A42682FD088}" destId="{BD109632-1F34-4ED7-8F27-310EACB3C99E}" srcOrd="0" destOrd="0" presId="urn:microsoft.com/office/officeart/2005/8/layout/list1"/>
    <dgm:cxn modelId="{31C16804-192D-4056-9732-8BB28F3A0F3A}" type="presParOf" srcId="{3B8574D0-853E-4428-B40F-6A42682FD088}" destId="{546F9BDA-A5E7-4B78-A406-11402EDB9513}" srcOrd="1" destOrd="0" presId="urn:microsoft.com/office/officeart/2005/8/layout/list1"/>
    <dgm:cxn modelId="{B074DE28-2CCD-4B55-AE6F-90466C5114AF}" type="presParOf" srcId="{7BD4BEE0-0A98-4E32-9C90-6D33276609DD}" destId="{BEAD27A3-87D4-403A-8789-E2B22537B7F7}" srcOrd="17" destOrd="0" presId="urn:microsoft.com/office/officeart/2005/8/layout/list1"/>
    <dgm:cxn modelId="{BF1331F4-542B-4842-AE7F-C977CCBEB60F}" type="presParOf" srcId="{7BD4BEE0-0A98-4E32-9C90-6D33276609DD}" destId="{15DC0854-01C1-4B1B-B67A-DBA679610FF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5A5FE-B092-4C50-9E10-827E5FDB03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3A12D-C588-402B-B004-2EF52CC1CFB7}">
      <dgm:prSet/>
      <dgm:spPr/>
      <dgm:t>
        <a:bodyPr/>
        <a:lstStyle/>
        <a:p>
          <a:r>
            <a:rPr lang="nl-NL" b="0" i="0" baseline="0"/>
            <a:t>do 30 okt – vr 7 nov	  	: </a:t>
          </a:r>
          <a:r>
            <a:rPr lang="nl-NL" err="1"/>
            <a:t>T</a:t>
          </a:r>
          <a:r>
            <a:rPr lang="nl-NL" b="0" i="0" baseline="0" err="1"/>
            <a:t>oetsweek</a:t>
          </a:r>
          <a:r>
            <a:rPr lang="nl-NL" b="0" i="0" baseline="0"/>
            <a:t> 1</a:t>
          </a:r>
          <a:endParaRPr lang="en-US"/>
        </a:p>
      </dgm:t>
    </dgm:pt>
    <dgm:pt modelId="{0A5FBB87-B58D-48E0-AD08-5FDDD21E08F6}" type="parTrans" cxnId="{CDBB2C69-8E89-4072-AA44-D8809076D32B}">
      <dgm:prSet/>
      <dgm:spPr/>
      <dgm:t>
        <a:bodyPr/>
        <a:lstStyle/>
        <a:p>
          <a:endParaRPr lang="en-US"/>
        </a:p>
      </dgm:t>
    </dgm:pt>
    <dgm:pt modelId="{361CF9CB-D3EF-498E-86BD-832E3E0895C6}" type="sibTrans" cxnId="{CDBB2C69-8E89-4072-AA44-D8809076D32B}">
      <dgm:prSet/>
      <dgm:spPr/>
      <dgm:t>
        <a:bodyPr/>
        <a:lstStyle/>
        <a:p>
          <a:endParaRPr lang="en-US"/>
        </a:p>
      </dgm:t>
    </dgm:pt>
    <dgm:pt modelId="{83AC0572-1A37-4DE5-975E-474D21A5CB7F}">
      <dgm:prSet/>
      <dgm:spPr/>
      <dgm:t>
        <a:bodyPr/>
        <a:lstStyle/>
        <a:p>
          <a:r>
            <a:rPr lang="nl-NL" b="0" i="0" baseline="0"/>
            <a:t>do 15 jan – vr 23 jan	  	: </a:t>
          </a:r>
          <a:r>
            <a:rPr lang="nl-NL" b="0" i="0" baseline="0" err="1"/>
            <a:t>Toetsweek</a:t>
          </a:r>
          <a:r>
            <a:rPr lang="nl-NL" b="0" i="0" baseline="0"/>
            <a:t> 2</a:t>
          </a:r>
          <a:endParaRPr lang="en-US"/>
        </a:p>
      </dgm:t>
    </dgm:pt>
    <dgm:pt modelId="{0E276FF9-AA72-44F7-90A6-1B86443B07E3}" type="parTrans" cxnId="{A02EC5A8-EA8A-43C7-AF29-A62A7FF755C0}">
      <dgm:prSet/>
      <dgm:spPr/>
      <dgm:t>
        <a:bodyPr/>
        <a:lstStyle/>
        <a:p>
          <a:endParaRPr lang="en-US"/>
        </a:p>
      </dgm:t>
    </dgm:pt>
    <dgm:pt modelId="{610B19C8-0E9F-45DA-B09D-C49B59B6EB3C}" type="sibTrans" cxnId="{A02EC5A8-EA8A-43C7-AF29-A62A7FF755C0}">
      <dgm:prSet/>
      <dgm:spPr/>
      <dgm:t>
        <a:bodyPr/>
        <a:lstStyle/>
        <a:p>
          <a:endParaRPr lang="en-US"/>
        </a:p>
      </dgm:t>
    </dgm:pt>
    <dgm:pt modelId="{28644254-54B6-45F4-A9BD-CBD5CEE6715E}">
      <dgm:prSet/>
      <dgm:spPr/>
      <dgm:t>
        <a:bodyPr/>
        <a:lstStyle/>
        <a:p>
          <a:r>
            <a:rPr lang="nl-NL" b="0" i="0" baseline="0"/>
            <a:t>wo 25 mrt – do 2 apr 		: </a:t>
          </a:r>
          <a:r>
            <a:rPr lang="nl-NL" b="0" i="0" baseline="0" err="1"/>
            <a:t>Toetsweek</a:t>
          </a:r>
          <a:r>
            <a:rPr lang="nl-NL" b="0" i="0" baseline="0"/>
            <a:t> 3</a:t>
          </a:r>
          <a:endParaRPr lang="en-US"/>
        </a:p>
      </dgm:t>
    </dgm:pt>
    <dgm:pt modelId="{82D7E8BA-83DC-41FE-A5FD-14915C7BD331}" type="parTrans" cxnId="{035A5D21-26C7-4DBF-B599-A0BFD9646DFE}">
      <dgm:prSet/>
      <dgm:spPr/>
      <dgm:t>
        <a:bodyPr/>
        <a:lstStyle/>
        <a:p>
          <a:endParaRPr lang="en-US"/>
        </a:p>
      </dgm:t>
    </dgm:pt>
    <dgm:pt modelId="{22BC27F3-9CC6-4ABC-BD98-366BEE17FB43}" type="sibTrans" cxnId="{035A5D21-26C7-4DBF-B599-A0BFD9646DFE}">
      <dgm:prSet/>
      <dgm:spPr/>
      <dgm:t>
        <a:bodyPr/>
        <a:lstStyle/>
        <a:p>
          <a:endParaRPr lang="en-US"/>
        </a:p>
      </dgm:t>
    </dgm:pt>
    <dgm:pt modelId="{CC5DC001-C796-4FE1-BC83-A71156E75CDF}">
      <dgm:prSet/>
      <dgm:spPr/>
      <dgm:t>
        <a:bodyPr/>
        <a:lstStyle/>
        <a:p>
          <a:r>
            <a:rPr lang="nl-NL" b="0" i="0" baseline="0"/>
            <a:t>do 11 juni – vr 19 juni  		: </a:t>
          </a:r>
          <a:r>
            <a:rPr lang="nl-NL" b="0" i="0" baseline="0" err="1"/>
            <a:t>Toetsweek</a:t>
          </a:r>
          <a:r>
            <a:rPr lang="nl-NL" b="0" i="0" baseline="0"/>
            <a:t> 4</a:t>
          </a:r>
          <a:endParaRPr lang="en-US"/>
        </a:p>
      </dgm:t>
    </dgm:pt>
    <dgm:pt modelId="{EEEF4D6A-580B-43CB-9ECA-7717B808B124}" type="parTrans" cxnId="{6989C11B-E521-4F79-9046-7B0E5A3E9DC5}">
      <dgm:prSet/>
      <dgm:spPr/>
      <dgm:t>
        <a:bodyPr/>
        <a:lstStyle/>
        <a:p>
          <a:endParaRPr lang="en-US"/>
        </a:p>
      </dgm:t>
    </dgm:pt>
    <dgm:pt modelId="{39673EA8-A1AF-419B-B21B-67CE6211765F}" type="sibTrans" cxnId="{6989C11B-E521-4F79-9046-7B0E5A3E9DC5}">
      <dgm:prSet/>
      <dgm:spPr/>
      <dgm:t>
        <a:bodyPr/>
        <a:lstStyle/>
        <a:p>
          <a:endParaRPr lang="en-US"/>
        </a:p>
      </dgm:t>
    </dgm:pt>
    <dgm:pt modelId="{AF206849-A385-4683-A687-9708F6A10626}" type="pres">
      <dgm:prSet presAssocID="{99F5A5FE-B092-4C50-9E10-827E5FDB037F}" presName="linear" presStyleCnt="0">
        <dgm:presLayoutVars>
          <dgm:animLvl val="lvl"/>
          <dgm:resizeHandles val="exact"/>
        </dgm:presLayoutVars>
      </dgm:prSet>
      <dgm:spPr/>
    </dgm:pt>
    <dgm:pt modelId="{4E36705D-A828-474A-A9DE-89E5DD33E065}" type="pres">
      <dgm:prSet presAssocID="{7D03A12D-C588-402B-B004-2EF52CC1C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B7216C-126F-4153-87A8-F188F0D83F91}" type="pres">
      <dgm:prSet presAssocID="{361CF9CB-D3EF-498E-86BD-832E3E0895C6}" presName="spacer" presStyleCnt="0"/>
      <dgm:spPr/>
    </dgm:pt>
    <dgm:pt modelId="{8E753E06-2B60-4538-B7BE-866CC9860F85}" type="pres">
      <dgm:prSet presAssocID="{83AC0572-1A37-4DE5-975E-474D21A5CB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94E820-20DB-4A40-AFC4-ED2207FE4CE5}" type="pres">
      <dgm:prSet presAssocID="{610B19C8-0E9F-45DA-B09D-C49B59B6EB3C}" presName="spacer" presStyleCnt="0"/>
      <dgm:spPr/>
    </dgm:pt>
    <dgm:pt modelId="{C9B978BE-0BF7-4BBF-A534-8EF4F16E9146}" type="pres">
      <dgm:prSet presAssocID="{28644254-54B6-45F4-A9BD-CBD5CEE671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4FC5E8-7C86-4A8D-92DC-8BE0EC545AB4}" type="pres">
      <dgm:prSet presAssocID="{22BC27F3-9CC6-4ABC-BD98-366BEE17FB43}" presName="spacer" presStyleCnt="0"/>
      <dgm:spPr/>
    </dgm:pt>
    <dgm:pt modelId="{23BA5498-AF30-463A-A15C-4C0FC39B5F10}" type="pres">
      <dgm:prSet presAssocID="{CC5DC001-C796-4FE1-BC83-A71156E75C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9B5300-2E03-485A-A78B-FCC8E3429B9F}" type="presOf" srcId="{28644254-54B6-45F4-A9BD-CBD5CEE6715E}" destId="{C9B978BE-0BF7-4BBF-A534-8EF4F16E9146}" srcOrd="0" destOrd="0" presId="urn:microsoft.com/office/officeart/2005/8/layout/vList2"/>
    <dgm:cxn modelId="{81237215-08DA-4DF0-989D-FFE7B913FCC5}" type="presOf" srcId="{7D03A12D-C588-402B-B004-2EF52CC1CFB7}" destId="{4E36705D-A828-474A-A9DE-89E5DD33E065}" srcOrd="0" destOrd="0" presId="urn:microsoft.com/office/officeart/2005/8/layout/vList2"/>
    <dgm:cxn modelId="{6989C11B-E521-4F79-9046-7B0E5A3E9DC5}" srcId="{99F5A5FE-B092-4C50-9E10-827E5FDB037F}" destId="{CC5DC001-C796-4FE1-BC83-A71156E75CDF}" srcOrd="3" destOrd="0" parTransId="{EEEF4D6A-580B-43CB-9ECA-7717B808B124}" sibTransId="{39673EA8-A1AF-419B-B21B-67CE6211765F}"/>
    <dgm:cxn modelId="{035A5D21-26C7-4DBF-B599-A0BFD9646DFE}" srcId="{99F5A5FE-B092-4C50-9E10-827E5FDB037F}" destId="{28644254-54B6-45F4-A9BD-CBD5CEE6715E}" srcOrd="2" destOrd="0" parTransId="{82D7E8BA-83DC-41FE-A5FD-14915C7BD331}" sibTransId="{22BC27F3-9CC6-4ABC-BD98-366BEE17FB43}"/>
    <dgm:cxn modelId="{8BE69735-78D1-4E83-8F99-E0779CA28010}" type="presOf" srcId="{CC5DC001-C796-4FE1-BC83-A71156E75CDF}" destId="{23BA5498-AF30-463A-A15C-4C0FC39B5F10}" srcOrd="0" destOrd="0" presId="urn:microsoft.com/office/officeart/2005/8/layout/vList2"/>
    <dgm:cxn modelId="{7C5BA237-5E6F-4DFF-8A75-98756CDF52F8}" type="presOf" srcId="{83AC0572-1A37-4DE5-975E-474D21A5CB7F}" destId="{8E753E06-2B60-4538-B7BE-866CC9860F85}" srcOrd="0" destOrd="0" presId="urn:microsoft.com/office/officeart/2005/8/layout/vList2"/>
    <dgm:cxn modelId="{CDBB2C69-8E89-4072-AA44-D8809076D32B}" srcId="{99F5A5FE-B092-4C50-9E10-827E5FDB037F}" destId="{7D03A12D-C588-402B-B004-2EF52CC1CFB7}" srcOrd="0" destOrd="0" parTransId="{0A5FBB87-B58D-48E0-AD08-5FDDD21E08F6}" sibTransId="{361CF9CB-D3EF-498E-86BD-832E3E0895C6}"/>
    <dgm:cxn modelId="{CDDB5673-6C13-41E3-AF0F-5A24335B7A49}" type="presOf" srcId="{99F5A5FE-B092-4C50-9E10-827E5FDB037F}" destId="{AF206849-A385-4683-A687-9708F6A10626}" srcOrd="0" destOrd="0" presId="urn:microsoft.com/office/officeart/2005/8/layout/vList2"/>
    <dgm:cxn modelId="{A02EC5A8-EA8A-43C7-AF29-A62A7FF755C0}" srcId="{99F5A5FE-B092-4C50-9E10-827E5FDB037F}" destId="{83AC0572-1A37-4DE5-975E-474D21A5CB7F}" srcOrd="1" destOrd="0" parTransId="{0E276FF9-AA72-44F7-90A6-1B86443B07E3}" sibTransId="{610B19C8-0E9F-45DA-B09D-C49B59B6EB3C}"/>
    <dgm:cxn modelId="{E4D2FB26-19C1-4C2F-A177-B2E61D473F5B}" type="presParOf" srcId="{AF206849-A385-4683-A687-9708F6A10626}" destId="{4E36705D-A828-474A-A9DE-89E5DD33E065}" srcOrd="0" destOrd="0" presId="urn:microsoft.com/office/officeart/2005/8/layout/vList2"/>
    <dgm:cxn modelId="{4E3B2DA3-49C8-42FA-AEB4-ACB91D90CA59}" type="presParOf" srcId="{AF206849-A385-4683-A687-9708F6A10626}" destId="{13B7216C-126F-4153-87A8-F188F0D83F91}" srcOrd="1" destOrd="0" presId="urn:microsoft.com/office/officeart/2005/8/layout/vList2"/>
    <dgm:cxn modelId="{4CFC6761-ADB0-49DF-8BC4-6343074B5C32}" type="presParOf" srcId="{AF206849-A385-4683-A687-9708F6A10626}" destId="{8E753E06-2B60-4538-B7BE-866CC9860F85}" srcOrd="2" destOrd="0" presId="urn:microsoft.com/office/officeart/2005/8/layout/vList2"/>
    <dgm:cxn modelId="{4D92BC0C-B804-4393-8F99-B7DD14A5FF62}" type="presParOf" srcId="{AF206849-A385-4683-A687-9708F6A10626}" destId="{3B94E820-20DB-4A40-AFC4-ED2207FE4CE5}" srcOrd="3" destOrd="0" presId="urn:microsoft.com/office/officeart/2005/8/layout/vList2"/>
    <dgm:cxn modelId="{C6815E47-1988-41FD-9367-EA89C0596E87}" type="presParOf" srcId="{AF206849-A385-4683-A687-9708F6A10626}" destId="{C9B978BE-0BF7-4BBF-A534-8EF4F16E9146}" srcOrd="4" destOrd="0" presId="urn:microsoft.com/office/officeart/2005/8/layout/vList2"/>
    <dgm:cxn modelId="{2F59D571-9CB6-4724-B811-1E4AA52C5B9A}" type="presParOf" srcId="{AF206849-A385-4683-A687-9708F6A10626}" destId="{C64FC5E8-7C86-4A8D-92DC-8BE0EC545AB4}" srcOrd="5" destOrd="0" presId="urn:microsoft.com/office/officeart/2005/8/layout/vList2"/>
    <dgm:cxn modelId="{D7F651CD-827C-44CF-86BB-F43743409543}" type="presParOf" srcId="{AF206849-A385-4683-A687-9708F6A10626}" destId="{23BA5498-AF30-463A-A15C-4C0FC39B5F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2BE110-A44C-4A36-A50F-1CE02D19F2C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6F6DF71B-4E15-4297-8E61-3447ED2220F5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/>
            <a:t>IST (Intelligentie-structuurtest)</a:t>
          </a:r>
        </a:p>
      </dgm:t>
    </dgm:pt>
    <dgm:pt modelId="{9E3A21E1-66D7-49CB-A96D-E2B6EE095976}" type="parTrans" cxnId="{4AE23F66-4D5C-460A-B82C-A540F7F0789E}">
      <dgm:prSet/>
      <dgm:spPr/>
      <dgm:t>
        <a:bodyPr/>
        <a:lstStyle/>
        <a:p>
          <a:endParaRPr lang="nl-NL"/>
        </a:p>
      </dgm:t>
    </dgm:pt>
    <dgm:pt modelId="{EB94C10E-2554-427A-AD02-F2FBF06AE640}" type="sibTrans" cxnId="{4AE23F66-4D5C-460A-B82C-A540F7F0789E}">
      <dgm:prSet/>
      <dgm:spPr/>
      <dgm:t>
        <a:bodyPr/>
        <a:lstStyle/>
        <a:p>
          <a:endParaRPr lang="nl-NL"/>
        </a:p>
      </dgm:t>
    </dgm:pt>
    <dgm:pt modelId="{D01768A1-734B-4DF6-8530-9298F5A9AFB3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Algemene intelligentie</a:t>
          </a:r>
        </a:p>
      </dgm:t>
    </dgm:pt>
    <dgm:pt modelId="{64972070-CEC4-4B96-AE59-5E0C43CC6847}" type="parTrans" cxnId="{7F53696E-2E30-4305-88D3-D02028AA2F09}">
      <dgm:prSet/>
      <dgm:spPr/>
      <dgm:t>
        <a:bodyPr/>
        <a:lstStyle/>
        <a:p>
          <a:endParaRPr lang="nl-NL"/>
        </a:p>
      </dgm:t>
    </dgm:pt>
    <dgm:pt modelId="{E44E780A-EFA3-45B0-83CE-A0EE465EB84D}" type="sibTrans" cxnId="{7F53696E-2E30-4305-88D3-D02028AA2F09}">
      <dgm:prSet/>
      <dgm:spPr/>
      <dgm:t>
        <a:bodyPr/>
        <a:lstStyle/>
        <a:p>
          <a:endParaRPr lang="nl-NL"/>
        </a:p>
      </dgm:t>
    </dgm:pt>
    <dgm:pt modelId="{8467DD9B-4395-460D-B685-DC336D81DF6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Geheugen</a:t>
          </a:r>
        </a:p>
      </dgm:t>
    </dgm:pt>
    <dgm:pt modelId="{2CEE38D0-30B8-43F0-91B3-243A8AC06948}" type="parTrans" cxnId="{2E19A59C-82A5-4D2D-921D-B0A9840106AD}">
      <dgm:prSet/>
      <dgm:spPr/>
      <dgm:t>
        <a:bodyPr/>
        <a:lstStyle/>
        <a:p>
          <a:endParaRPr lang="nl-NL"/>
        </a:p>
      </dgm:t>
    </dgm:pt>
    <dgm:pt modelId="{E66E16C7-111C-4F28-A7C0-8862E84CBDD9}" type="sibTrans" cxnId="{2E19A59C-82A5-4D2D-921D-B0A9840106AD}">
      <dgm:prSet/>
      <dgm:spPr/>
      <dgm:t>
        <a:bodyPr/>
        <a:lstStyle/>
        <a:p>
          <a:endParaRPr lang="nl-NL"/>
        </a:p>
      </dgm:t>
    </dgm:pt>
    <dgm:pt modelId="{2D6368C4-CF08-4B6A-A1A6-717DF1A404D9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Kennis</a:t>
          </a:r>
        </a:p>
      </dgm:t>
    </dgm:pt>
    <dgm:pt modelId="{5E4DA7E0-3C7B-4D74-9636-73C0840E0162}" type="parTrans" cxnId="{96EEDAA6-85A0-4916-82FD-FC8FDDBD27AF}">
      <dgm:prSet/>
      <dgm:spPr/>
      <dgm:t>
        <a:bodyPr/>
        <a:lstStyle/>
        <a:p>
          <a:endParaRPr lang="nl-NL"/>
        </a:p>
      </dgm:t>
    </dgm:pt>
    <dgm:pt modelId="{0A83EA2F-4FAA-463D-A8E2-85E27E610DF2}" type="sibTrans" cxnId="{96EEDAA6-85A0-4916-82FD-FC8FDDBD27AF}">
      <dgm:prSet/>
      <dgm:spPr/>
      <dgm:t>
        <a:bodyPr/>
        <a:lstStyle/>
        <a:p>
          <a:endParaRPr lang="nl-NL"/>
        </a:p>
      </dgm:t>
    </dgm:pt>
    <dgm:pt modelId="{555C3463-8BAA-4C78-B88B-4409A0A67F00}" type="pres">
      <dgm:prSet presAssocID="{8E2BE110-A44C-4A36-A50F-1CE02D19F2C5}" presName="root" presStyleCnt="0">
        <dgm:presLayoutVars>
          <dgm:dir/>
          <dgm:resizeHandles val="exact"/>
        </dgm:presLayoutVars>
      </dgm:prSet>
      <dgm:spPr/>
    </dgm:pt>
    <dgm:pt modelId="{61485A4A-6A82-4822-BAB3-B280BC75BA73}" type="pres">
      <dgm:prSet presAssocID="{6F6DF71B-4E15-4297-8E61-3447ED2220F5}" presName="compNode" presStyleCnt="0"/>
      <dgm:spPr/>
    </dgm:pt>
    <dgm:pt modelId="{04A78004-0506-4F90-989F-2B27CC3E7D74}" type="pres">
      <dgm:prSet presAssocID="{6F6DF71B-4E15-4297-8E61-3447ED2220F5}" presName="iconRect" presStyleLbl="node1" presStyleIdx="0" presStyleCnt="1" custScaleX="71819" custScaleY="698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C0EC7E2-FFAA-487F-BF2D-136F8C73DB4C}" type="pres">
      <dgm:prSet presAssocID="{6F6DF71B-4E15-4297-8E61-3447ED2220F5}" presName="iconSpace" presStyleCnt="0"/>
      <dgm:spPr/>
    </dgm:pt>
    <dgm:pt modelId="{51F7425F-88F0-4A16-BFB4-5193E8F329FD}" type="pres">
      <dgm:prSet presAssocID="{6F6DF71B-4E15-4297-8E61-3447ED2220F5}" presName="parTx" presStyleLbl="revTx" presStyleIdx="0" presStyleCnt="2" custLinFactNeighborX="784" custLinFactNeighborY="-31139">
        <dgm:presLayoutVars>
          <dgm:chMax val="0"/>
          <dgm:chPref val="0"/>
        </dgm:presLayoutVars>
      </dgm:prSet>
      <dgm:spPr/>
    </dgm:pt>
    <dgm:pt modelId="{C22B11E8-E42A-4903-BC4B-5261582AC32D}" type="pres">
      <dgm:prSet presAssocID="{6F6DF71B-4E15-4297-8E61-3447ED2220F5}" presName="txSpace" presStyleCnt="0"/>
      <dgm:spPr/>
    </dgm:pt>
    <dgm:pt modelId="{80BE08E8-246B-4A46-BC88-92C60FE3155D}" type="pres">
      <dgm:prSet presAssocID="{6F6DF71B-4E15-4297-8E61-3447ED2220F5}" presName="desTx" presStyleLbl="revTx" presStyleIdx="1" presStyleCnt="2" custLinFactNeighborX="784" custLinFactNeighborY="-89786">
        <dgm:presLayoutVars/>
      </dgm:prSet>
      <dgm:spPr/>
    </dgm:pt>
  </dgm:ptLst>
  <dgm:cxnLst>
    <dgm:cxn modelId="{4AE23F66-4D5C-460A-B82C-A540F7F0789E}" srcId="{8E2BE110-A44C-4A36-A50F-1CE02D19F2C5}" destId="{6F6DF71B-4E15-4297-8E61-3447ED2220F5}" srcOrd="0" destOrd="0" parTransId="{9E3A21E1-66D7-49CB-A96D-E2B6EE095976}" sibTransId="{EB94C10E-2554-427A-AD02-F2FBF06AE640}"/>
    <dgm:cxn modelId="{7F53696E-2E30-4305-88D3-D02028AA2F09}" srcId="{6F6DF71B-4E15-4297-8E61-3447ED2220F5}" destId="{D01768A1-734B-4DF6-8530-9298F5A9AFB3}" srcOrd="0" destOrd="0" parTransId="{64972070-CEC4-4B96-AE59-5E0C43CC6847}" sibTransId="{E44E780A-EFA3-45B0-83CE-A0EE465EB84D}"/>
    <dgm:cxn modelId="{6A82F155-4449-43D9-A0AA-68FF25194F34}" type="presOf" srcId="{D01768A1-734B-4DF6-8530-9298F5A9AFB3}" destId="{80BE08E8-246B-4A46-BC88-92C60FE3155D}" srcOrd="0" destOrd="0" presId="urn:microsoft.com/office/officeart/2018/5/layout/CenteredIconLabelDescriptionList"/>
    <dgm:cxn modelId="{B0DB9F89-8CCE-4B2D-9CFB-A4B5F1BD86B5}" type="presOf" srcId="{8467DD9B-4395-460D-B685-DC336D81DF67}" destId="{80BE08E8-246B-4A46-BC88-92C60FE3155D}" srcOrd="0" destOrd="1" presId="urn:microsoft.com/office/officeart/2018/5/layout/CenteredIconLabelDescriptionList"/>
    <dgm:cxn modelId="{016F358F-3380-4FA4-BD10-BDA476CCDB0C}" type="presOf" srcId="{6F6DF71B-4E15-4297-8E61-3447ED2220F5}" destId="{51F7425F-88F0-4A16-BFB4-5193E8F329FD}" srcOrd="0" destOrd="0" presId="urn:microsoft.com/office/officeart/2018/5/layout/CenteredIconLabelDescriptionList"/>
    <dgm:cxn modelId="{E50F2299-DDF8-4D75-AAA2-1C024F27275F}" type="presOf" srcId="{2D6368C4-CF08-4B6A-A1A6-717DF1A404D9}" destId="{80BE08E8-246B-4A46-BC88-92C60FE3155D}" srcOrd="0" destOrd="2" presId="urn:microsoft.com/office/officeart/2018/5/layout/CenteredIconLabelDescriptionList"/>
    <dgm:cxn modelId="{2E19A59C-82A5-4D2D-921D-B0A9840106AD}" srcId="{6F6DF71B-4E15-4297-8E61-3447ED2220F5}" destId="{8467DD9B-4395-460D-B685-DC336D81DF67}" srcOrd="1" destOrd="0" parTransId="{2CEE38D0-30B8-43F0-91B3-243A8AC06948}" sibTransId="{E66E16C7-111C-4F28-A7C0-8862E84CBDD9}"/>
    <dgm:cxn modelId="{96EEDAA6-85A0-4916-82FD-FC8FDDBD27AF}" srcId="{6F6DF71B-4E15-4297-8E61-3447ED2220F5}" destId="{2D6368C4-CF08-4B6A-A1A6-717DF1A404D9}" srcOrd="2" destOrd="0" parTransId="{5E4DA7E0-3C7B-4D74-9636-73C0840E0162}" sibTransId="{0A83EA2F-4FAA-463D-A8E2-85E27E610DF2}"/>
    <dgm:cxn modelId="{27365EB7-B2B7-4136-9707-BBEA6EA23DD2}" type="presOf" srcId="{8E2BE110-A44C-4A36-A50F-1CE02D19F2C5}" destId="{555C3463-8BAA-4C78-B88B-4409A0A67F00}" srcOrd="0" destOrd="0" presId="urn:microsoft.com/office/officeart/2018/5/layout/CenteredIconLabelDescriptionList"/>
    <dgm:cxn modelId="{1501128E-87D8-4385-86CF-8BB97A63A954}" type="presParOf" srcId="{555C3463-8BAA-4C78-B88B-4409A0A67F00}" destId="{61485A4A-6A82-4822-BAB3-B280BC75BA73}" srcOrd="0" destOrd="0" presId="urn:microsoft.com/office/officeart/2018/5/layout/CenteredIconLabelDescriptionList"/>
    <dgm:cxn modelId="{2FACB9C2-DB3A-4259-B302-197FE4A151C7}" type="presParOf" srcId="{61485A4A-6A82-4822-BAB3-B280BC75BA73}" destId="{04A78004-0506-4F90-989F-2B27CC3E7D74}" srcOrd="0" destOrd="0" presId="urn:microsoft.com/office/officeart/2018/5/layout/CenteredIconLabelDescriptionList"/>
    <dgm:cxn modelId="{7E86B63A-6C9A-4F39-BCD0-5347A7173440}" type="presParOf" srcId="{61485A4A-6A82-4822-BAB3-B280BC75BA73}" destId="{0C0EC7E2-FFAA-487F-BF2D-136F8C73DB4C}" srcOrd="1" destOrd="0" presId="urn:microsoft.com/office/officeart/2018/5/layout/CenteredIconLabelDescriptionList"/>
    <dgm:cxn modelId="{368C3E6C-443B-4EE2-A4F0-25E903E999F2}" type="presParOf" srcId="{61485A4A-6A82-4822-BAB3-B280BC75BA73}" destId="{51F7425F-88F0-4A16-BFB4-5193E8F329FD}" srcOrd="2" destOrd="0" presId="urn:microsoft.com/office/officeart/2018/5/layout/CenteredIconLabelDescriptionList"/>
    <dgm:cxn modelId="{EF077789-7A2C-4304-9744-CC9F9DDD3415}" type="presParOf" srcId="{61485A4A-6A82-4822-BAB3-B280BC75BA73}" destId="{C22B11E8-E42A-4903-BC4B-5261582AC32D}" srcOrd="3" destOrd="0" presId="urn:microsoft.com/office/officeart/2018/5/layout/CenteredIconLabelDescriptionList"/>
    <dgm:cxn modelId="{31F11653-DF7B-4B43-BC11-CD08829DCB9A}" type="presParOf" srcId="{61485A4A-6A82-4822-BAB3-B280BC75BA73}" destId="{80BE08E8-246B-4A46-BC88-92C60FE3155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46FC1F-89BB-436A-BC88-4717A10EFED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E2F9AB-ED88-4447-90E5-A18F89DBC44D}">
      <dgm:prSet phldrT="[Tekst]" custT="1"/>
      <dgm:spPr/>
      <dgm:t>
        <a:bodyPr/>
        <a:lstStyle/>
        <a:p>
          <a:r>
            <a:rPr lang="nl-NL" sz="2400"/>
            <a:t>Actief op school</a:t>
          </a:r>
        </a:p>
      </dgm:t>
    </dgm:pt>
    <dgm:pt modelId="{26BCD14F-0141-4F73-8EFF-ED1DE0FFBF54}" type="parTrans" cxnId="{CACC180E-11F6-4B2C-A670-604B9E3C0689}">
      <dgm:prSet/>
      <dgm:spPr/>
      <dgm:t>
        <a:bodyPr/>
        <a:lstStyle/>
        <a:p>
          <a:endParaRPr lang="nl-NL"/>
        </a:p>
      </dgm:t>
    </dgm:pt>
    <dgm:pt modelId="{16539886-D7B6-4BD2-B118-AC8BAC5A5FB7}" type="sibTrans" cxnId="{CACC180E-11F6-4B2C-A670-604B9E3C0689}">
      <dgm:prSet/>
      <dgm:spPr/>
      <dgm:t>
        <a:bodyPr/>
        <a:lstStyle/>
        <a:p>
          <a:endParaRPr lang="nl-NL"/>
        </a:p>
      </dgm:t>
    </dgm:pt>
    <dgm:pt modelId="{EDD04436-6D08-4888-A9D2-751A9A0DA597}">
      <dgm:prSet phldrT="[Tekst]"/>
      <dgm:spPr/>
      <dgm:t>
        <a:bodyPr/>
        <a:lstStyle/>
        <a:p>
          <a:r>
            <a:rPr lang="nl-NL"/>
            <a:t>Vrijwilligers mediatheek</a:t>
          </a:r>
        </a:p>
      </dgm:t>
    </dgm:pt>
    <dgm:pt modelId="{FC4535D3-2B83-4F09-A364-F22D67833403}" type="parTrans" cxnId="{0112D423-1231-4664-9BC4-94E2088EE54B}">
      <dgm:prSet/>
      <dgm:spPr/>
      <dgm:t>
        <a:bodyPr/>
        <a:lstStyle/>
        <a:p>
          <a:endParaRPr lang="nl-NL"/>
        </a:p>
      </dgm:t>
    </dgm:pt>
    <dgm:pt modelId="{0DBA087F-9920-43DB-90B8-FDB9C497C63E}" type="sibTrans" cxnId="{0112D423-1231-4664-9BC4-94E2088EE54B}">
      <dgm:prSet/>
      <dgm:spPr/>
      <dgm:t>
        <a:bodyPr/>
        <a:lstStyle/>
        <a:p>
          <a:endParaRPr lang="nl-NL"/>
        </a:p>
      </dgm:t>
    </dgm:pt>
    <dgm:pt modelId="{2AD0E660-0EC0-4907-8542-2A626A31E0EA}">
      <dgm:prSet phldrT="[Tekst]" custT="1"/>
      <dgm:spPr/>
      <dgm:t>
        <a:bodyPr/>
        <a:lstStyle/>
        <a:p>
          <a:r>
            <a:rPr lang="nl-NL" sz="2400"/>
            <a:t>Rondom school</a:t>
          </a:r>
        </a:p>
      </dgm:t>
    </dgm:pt>
    <dgm:pt modelId="{01363694-22E5-440B-B496-848708C07CF0}" type="parTrans" cxnId="{6FB95DEF-D0A7-4498-A132-92496E34A209}">
      <dgm:prSet/>
      <dgm:spPr/>
      <dgm:t>
        <a:bodyPr/>
        <a:lstStyle/>
        <a:p>
          <a:endParaRPr lang="nl-NL"/>
        </a:p>
      </dgm:t>
    </dgm:pt>
    <dgm:pt modelId="{4AE1961F-61BD-42BA-8DEC-B0AACE7456EC}" type="sibTrans" cxnId="{6FB95DEF-D0A7-4498-A132-92496E34A209}">
      <dgm:prSet/>
      <dgm:spPr/>
      <dgm:t>
        <a:bodyPr/>
        <a:lstStyle/>
        <a:p>
          <a:endParaRPr lang="nl-NL"/>
        </a:p>
      </dgm:t>
    </dgm:pt>
    <dgm:pt modelId="{BE716255-F488-42E9-80B7-951760AF1D6F}">
      <dgm:prSet phldrT="[Tekst]"/>
      <dgm:spPr/>
      <dgm:t>
        <a:bodyPr/>
        <a:lstStyle/>
        <a:p>
          <a:r>
            <a:rPr lang="en-US" err="1"/>
            <a:t>Doorgeven</a:t>
          </a:r>
          <a:r>
            <a:rPr lang="en-US"/>
            <a:t> </a:t>
          </a:r>
          <a:r>
            <a:rPr lang="en-US" err="1"/>
            <a:t>wijzigingen</a:t>
          </a:r>
          <a:r>
            <a:rPr lang="en-US"/>
            <a:t> NAW</a:t>
          </a:r>
          <a:endParaRPr lang="nl-NL"/>
        </a:p>
      </dgm:t>
    </dgm:pt>
    <dgm:pt modelId="{08A2AC5F-3638-4D96-830D-B3822F09770D}" type="parTrans" cxnId="{F0474C46-16CB-4206-93DA-6FFBD6B3BA98}">
      <dgm:prSet/>
      <dgm:spPr/>
      <dgm:t>
        <a:bodyPr/>
        <a:lstStyle/>
        <a:p>
          <a:endParaRPr lang="nl-NL"/>
        </a:p>
      </dgm:t>
    </dgm:pt>
    <dgm:pt modelId="{FD86FB3D-9B03-4EF1-AC30-39780599EF29}" type="sibTrans" cxnId="{F0474C46-16CB-4206-93DA-6FFBD6B3BA98}">
      <dgm:prSet/>
      <dgm:spPr/>
      <dgm:t>
        <a:bodyPr/>
        <a:lstStyle/>
        <a:p>
          <a:endParaRPr lang="nl-NL"/>
        </a:p>
      </dgm:t>
    </dgm:pt>
    <dgm:pt modelId="{2630B3FB-FCA8-4461-8451-7F7028626222}">
      <dgm:prSet/>
      <dgm:spPr/>
      <dgm:t>
        <a:bodyPr/>
        <a:lstStyle/>
        <a:p>
          <a:r>
            <a:rPr lang="nl-NL"/>
            <a:t>Ouderraad</a:t>
          </a:r>
        </a:p>
      </dgm:t>
    </dgm:pt>
    <dgm:pt modelId="{798C139C-4A7C-4ED8-908B-C16C4284B529}" type="parTrans" cxnId="{1B4282B5-53D5-4BC7-A344-90E78696DB25}">
      <dgm:prSet/>
      <dgm:spPr/>
      <dgm:t>
        <a:bodyPr/>
        <a:lstStyle/>
        <a:p>
          <a:endParaRPr lang="nl-NL"/>
        </a:p>
      </dgm:t>
    </dgm:pt>
    <dgm:pt modelId="{13B8BB31-98E9-44B3-94E0-69DA2BA8FDD6}" type="sibTrans" cxnId="{1B4282B5-53D5-4BC7-A344-90E78696DB25}">
      <dgm:prSet/>
      <dgm:spPr/>
      <dgm:t>
        <a:bodyPr/>
        <a:lstStyle/>
        <a:p>
          <a:endParaRPr lang="nl-NL"/>
        </a:p>
      </dgm:t>
    </dgm:pt>
    <dgm:pt modelId="{35FAC7DE-E6D4-47A9-8822-FFEBB5995DD3}">
      <dgm:prSet/>
      <dgm:spPr/>
      <dgm:t>
        <a:bodyPr/>
        <a:lstStyle/>
        <a:p>
          <a:r>
            <a:rPr lang="nl-NL"/>
            <a:t>MR en GMR (op basis van vacature)</a:t>
          </a:r>
        </a:p>
      </dgm:t>
    </dgm:pt>
    <dgm:pt modelId="{FCF78B14-32A1-4922-B666-8FBEC5331796}" type="parTrans" cxnId="{1DC80053-3C7C-4D3E-89B0-157723C0AE2A}">
      <dgm:prSet/>
      <dgm:spPr/>
      <dgm:t>
        <a:bodyPr/>
        <a:lstStyle/>
        <a:p>
          <a:endParaRPr lang="nl-NL"/>
        </a:p>
      </dgm:t>
    </dgm:pt>
    <dgm:pt modelId="{340258A2-6977-4BA2-9FA3-51C263D821EA}" type="sibTrans" cxnId="{1DC80053-3C7C-4D3E-89B0-157723C0AE2A}">
      <dgm:prSet/>
      <dgm:spPr/>
      <dgm:t>
        <a:bodyPr/>
        <a:lstStyle/>
        <a:p>
          <a:endParaRPr lang="nl-NL"/>
        </a:p>
      </dgm:t>
    </dgm:pt>
    <dgm:pt modelId="{61767938-B31A-455A-8E6E-5E075A7431F9}">
      <dgm:prSet/>
      <dgm:spPr/>
      <dgm:t>
        <a:bodyPr/>
        <a:lstStyle/>
        <a:p>
          <a:r>
            <a:rPr lang="nl-NL"/>
            <a:t>Klankbordgroep</a:t>
          </a:r>
        </a:p>
      </dgm:t>
    </dgm:pt>
    <dgm:pt modelId="{076D603B-1D73-4609-A359-1BF9D728DF87}" type="parTrans" cxnId="{3BF92E85-81C6-4992-8038-732D821AE8B0}">
      <dgm:prSet/>
      <dgm:spPr/>
      <dgm:t>
        <a:bodyPr/>
        <a:lstStyle/>
        <a:p>
          <a:endParaRPr lang="nl-NL"/>
        </a:p>
      </dgm:t>
    </dgm:pt>
    <dgm:pt modelId="{2503A48F-9297-432A-82C6-7A35A41FE22F}" type="sibTrans" cxnId="{3BF92E85-81C6-4992-8038-732D821AE8B0}">
      <dgm:prSet/>
      <dgm:spPr/>
      <dgm:t>
        <a:bodyPr/>
        <a:lstStyle/>
        <a:p>
          <a:endParaRPr lang="nl-NL"/>
        </a:p>
      </dgm:t>
    </dgm:pt>
    <dgm:pt modelId="{BA699D1B-7914-4671-B107-EFC104648D4C}">
      <dgm:prSet/>
      <dgm:spPr/>
      <dgm:t>
        <a:bodyPr/>
        <a:lstStyle/>
        <a:p>
          <a:r>
            <a:rPr lang="en-US" err="1"/>
            <a:t>Ziekmeldingen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 absentie@celeanum.nl</a:t>
          </a:r>
          <a:endParaRPr lang="en-US"/>
        </a:p>
      </dgm:t>
    </dgm:pt>
    <dgm:pt modelId="{B19939F1-2B5E-4020-BDED-A2CF8E101915}" type="parTrans" cxnId="{F04F5D31-4D67-44DA-BC01-3D9B4D214E6F}">
      <dgm:prSet/>
      <dgm:spPr/>
      <dgm:t>
        <a:bodyPr/>
        <a:lstStyle/>
        <a:p>
          <a:endParaRPr lang="nl-NL"/>
        </a:p>
      </dgm:t>
    </dgm:pt>
    <dgm:pt modelId="{C6982289-E6F2-4E37-A917-0367303BC733}" type="sibTrans" cxnId="{F04F5D31-4D67-44DA-BC01-3D9B4D214E6F}">
      <dgm:prSet/>
      <dgm:spPr/>
      <dgm:t>
        <a:bodyPr/>
        <a:lstStyle/>
        <a:p>
          <a:endParaRPr lang="nl-NL"/>
        </a:p>
      </dgm:t>
    </dgm:pt>
    <dgm:pt modelId="{08C8A999-0587-4C1A-8ABB-EAA7DB236D63}">
      <dgm:prSet/>
      <dgm:spPr/>
      <dgm:t>
        <a:bodyPr/>
        <a:lstStyle/>
        <a:p>
          <a:r>
            <a:rPr lang="nl-NL"/>
            <a:t>Magister</a:t>
          </a:r>
          <a:endParaRPr lang="en-US"/>
        </a:p>
      </dgm:t>
    </dgm:pt>
    <dgm:pt modelId="{0E1D00F9-11C1-402A-9A1E-9B8D460313FD}" type="parTrans" cxnId="{9D8C69D5-534B-4B6A-A70E-3C97994C1B57}">
      <dgm:prSet/>
      <dgm:spPr/>
      <dgm:t>
        <a:bodyPr/>
        <a:lstStyle/>
        <a:p>
          <a:endParaRPr lang="nl-NL"/>
        </a:p>
      </dgm:t>
    </dgm:pt>
    <dgm:pt modelId="{9212BB74-86B9-4F2E-8CEF-A3DC994A694F}" type="sibTrans" cxnId="{9D8C69D5-534B-4B6A-A70E-3C97994C1B57}">
      <dgm:prSet/>
      <dgm:spPr/>
      <dgm:t>
        <a:bodyPr/>
        <a:lstStyle/>
        <a:p>
          <a:endParaRPr lang="nl-NL"/>
        </a:p>
      </dgm:t>
    </dgm:pt>
    <dgm:pt modelId="{14846E13-A553-456F-8CE9-D23BD8753C33}">
      <dgm:prSet/>
      <dgm:spPr/>
      <dgm:t>
        <a:bodyPr/>
        <a:lstStyle/>
        <a:p>
          <a:r>
            <a:rPr lang="en-US" err="1"/>
            <a:t>Communicatie</a:t>
          </a:r>
          <a:r>
            <a:rPr lang="en-US"/>
            <a:t> met </a:t>
          </a:r>
          <a:r>
            <a:rPr lang="en-US" err="1"/>
            <a:t>uw</a:t>
          </a:r>
          <a:r>
            <a:rPr lang="en-US"/>
            <a:t> kind</a:t>
          </a:r>
        </a:p>
      </dgm:t>
    </dgm:pt>
    <dgm:pt modelId="{D26148AB-EFB7-47EE-8FE7-BD9AD9452EE9}" type="parTrans" cxnId="{D1D8F7A1-29EA-4739-939C-70758F6693EF}">
      <dgm:prSet/>
      <dgm:spPr/>
      <dgm:t>
        <a:bodyPr/>
        <a:lstStyle/>
        <a:p>
          <a:endParaRPr lang="nl-NL"/>
        </a:p>
      </dgm:t>
    </dgm:pt>
    <dgm:pt modelId="{76527F85-C79D-4927-956B-74E7C1F59CDF}" type="sibTrans" cxnId="{D1D8F7A1-29EA-4739-939C-70758F6693EF}">
      <dgm:prSet/>
      <dgm:spPr/>
      <dgm:t>
        <a:bodyPr/>
        <a:lstStyle/>
        <a:p>
          <a:endParaRPr lang="nl-NL"/>
        </a:p>
      </dgm:t>
    </dgm:pt>
    <dgm:pt modelId="{3841300C-BEF8-4FE0-B327-CDBF5F028EB6}">
      <dgm:prSet/>
      <dgm:spPr/>
      <dgm:t>
        <a:bodyPr/>
        <a:lstStyle/>
        <a:p>
          <a:r>
            <a:rPr lang="en-US" err="1"/>
            <a:t>Wederzijdse</a:t>
          </a:r>
          <a:r>
            <a:rPr lang="en-US"/>
            <a:t> </a:t>
          </a:r>
          <a:r>
            <a:rPr lang="en-US" err="1"/>
            <a:t>betrokkenheid</a:t>
          </a:r>
          <a:r>
            <a:rPr lang="en-US"/>
            <a:t>!!</a:t>
          </a:r>
        </a:p>
      </dgm:t>
    </dgm:pt>
    <dgm:pt modelId="{5A359232-4B7A-4D2C-96A7-0DEEB2408A2A}" type="parTrans" cxnId="{D45281DD-750C-4FC8-95A2-332E71B58538}">
      <dgm:prSet/>
      <dgm:spPr/>
      <dgm:t>
        <a:bodyPr/>
        <a:lstStyle/>
        <a:p>
          <a:endParaRPr lang="nl-NL"/>
        </a:p>
      </dgm:t>
    </dgm:pt>
    <dgm:pt modelId="{892E7B9B-9197-468D-B698-9B76D935DA5F}" type="sibTrans" cxnId="{D45281DD-750C-4FC8-95A2-332E71B58538}">
      <dgm:prSet/>
      <dgm:spPr/>
      <dgm:t>
        <a:bodyPr/>
        <a:lstStyle/>
        <a:p>
          <a:endParaRPr lang="nl-NL"/>
        </a:p>
      </dgm:t>
    </dgm:pt>
    <dgm:pt modelId="{13219E09-148C-4541-88EE-02ADC0CF0125}" type="pres">
      <dgm:prSet presAssocID="{D146FC1F-89BB-436A-BC88-4717A10EFED4}" presName="theList" presStyleCnt="0">
        <dgm:presLayoutVars>
          <dgm:dir/>
          <dgm:animLvl val="lvl"/>
          <dgm:resizeHandles val="exact"/>
        </dgm:presLayoutVars>
      </dgm:prSet>
      <dgm:spPr/>
    </dgm:pt>
    <dgm:pt modelId="{F6CCE94B-BA10-4CCA-AAC5-8C292A3998BD}" type="pres">
      <dgm:prSet presAssocID="{67E2F9AB-ED88-4447-90E5-A18F89DBC44D}" presName="compNode" presStyleCnt="0"/>
      <dgm:spPr/>
    </dgm:pt>
    <dgm:pt modelId="{EECB1EEB-D032-4F99-AB26-CD745CD060CF}" type="pres">
      <dgm:prSet presAssocID="{67E2F9AB-ED88-4447-90E5-A18F89DBC44D}" presName="aNode" presStyleLbl="bgShp" presStyleIdx="0" presStyleCnt="2"/>
      <dgm:spPr/>
    </dgm:pt>
    <dgm:pt modelId="{B045CC68-FE5C-4E3F-B731-4D25BBC6C619}" type="pres">
      <dgm:prSet presAssocID="{67E2F9AB-ED88-4447-90E5-A18F89DBC44D}" presName="textNode" presStyleLbl="bgShp" presStyleIdx="0" presStyleCnt="2"/>
      <dgm:spPr/>
    </dgm:pt>
    <dgm:pt modelId="{424095F6-8E87-45F9-A10D-4E7B7BCCB831}" type="pres">
      <dgm:prSet presAssocID="{67E2F9AB-ED88-4447-90E5-A18F89DBC44D}" presName="compChildNode" presStyleCnt="0"/>
      <dgm:spPr/>
    </dgm:pt>
    <dgm:pt modelId="{C78EEABE-11B4-4C2C-8AE5-148601412781}" type="pres">
      <dgm:prSet presAssocID="{67E2F9AB-ED88-4447-90E5-A18F89DBC44D}" presName="theInnerList" presStyleCnt="0"/>
      <dgm:spPr/>
    </dgm:pt>
    <dgm:pt modelId="{1C3BA76B-4172-4337-8AE1-CDBFF8D7B0C6}" type="pres">
      <dgm:prSet presAssocID="{EDD04436-6D08-4888-A9D2-751A9A0DA597}" presName="childNode" presStyleLbl="node1" presStyleIdx="0" presStyleCnt="9">
        <dgm:presLayoutVars>
          <dgm:bulletEnabled val="1"/>
        </dgm:presLayoutVars>
      </dgm:prSet>
      <dgm:spPr/>
    </dgm:pt>
    <dgm:pt modelId="{915DDA18-990E-4882-AC34-0D5A09798BF6}" type="pres">
      <dgm:prSet presAssocID="{EDD04436-6D08-4888-A9D2-751A9A0DA597}" presName="aSpace2" presStyleCnt="0"/>
      <dgm:spPr/>
    </dgm:pt>
    <dgm:pt modelId="{2700136E-56E8-417F-8D0B-C20B041450C9}" type="pres">
      <dgm:prSet presAssocID="{2630B3FB-FCA8-4461-8451-7F7028626222}" presName="childNode" presStyleLbl="node1" presStyleIdx="1" presStyleCnt="9">
        <dgm:presLayoutVars>
          <dgm:bulletEnabled val="1"/>
        </dgm:presLayoutVars>
      </dgm:prSet>
      <dgm:spPr/>
    </dgm:pt>
    <dgm:pt modelId="{22B61114-BC5E-4FFE-BFBC-83AACEF0E4BB}" type="pres">
      <dgm:prSet presAssocID="{2630B3FB-FCA8-4461-8451-7F7028626222}" presName="aSpace2" presStyleCnt="0"/>
      <dgm:spPr/>
    </dgm:pt>
    <dgm:pt modelId="{7B366E6E-DBD2-4DE1-BAFF-76D91A64A40B}" type="pres">
      <dgm:prSet presAssocID="{35FAC7DE-E6D4-47A9-8822-FFEBB5995DD3}" presName="childNode" presStyleLbl="node1" presStyleIdx="2" presStyleCnt="9">
        <dgm:presLayoutVars>
          <dgm:bulletEnabled val="1"/>
        </dgm:presLayoutVars>
      </dgm:prSet>
      <dgm:spPr/>
    </dgm:pt>
    <dgm:pt modelId="{5309FAF5-AEAE-4540-A62D-E00D53BAD08A}" type="pres">
      <dgm:prSet presAssocID="{35FAC7DE-E6D4-47A9-8822-FFEBB5995DD3}" presName="aSpace2" presStyleCnt="0"/>
      <dgm:spPr/>
    </dgm:pt>
    <dgm:pt modelId="{7B4496BF-C78E-4CDA-B80D-1740967985FA}" type="pres">
      <dgm:prSet presAssocID="{61767938-B31A-455A-8E6E-5E075A7431F9}" presName="childNode" presStyleLbl="node1" presStyleIdx="3" presStyleCnt="9">
        <dgm:presLayoutVars>
          <dgm:bulletEnabled val="1"/>
        </dgm:presLayoutVars>
      </dgm:prSet>
      <dgm:spPr/>
    </dgm:pt>
    <dgm:pt modelId="{5767CF8A-EFF6-4377-9167-6FF9D0A8A266}" type="pres">
      <dgm:prSet presAssocID="{67E2F9AB-ED88-4447-90E5-A18F89DBC44D}" presName="aSpace" presStyleCnt="0"/>
      <dgm:spPr/>
    </dgm:pt>
    <dgm:pt modelId="{E3182EF8-28F1-4079-B5CE-6016F9C740B2}" type="pres">
      <dgm:prSet presAssocID="{2AD0E660-0EC0-4907-8542-2A626A31E0EA}" presName="compNode" presStyleCnt="0"/>
      <dgm:spPr/>
    </dgm:pt>
    <dgm:pt modelId="{F2B7B19D-93E8-4584-AF60-1CD27100CBDA}" type="pres">
      <dgm:prSet presAssocID="{2AD0E660-0EC0-4907-8542-2A626A31E0EA}" presName="aNode" presStyleLbl="bgShp" presStyleIdx="1" presStyleCnt="2"/>
      <dgm:spPr/>
    </dgm:pt>
    <dgm:pt modelId="{690077BB-7E0C-4F88-B234-6C6D041FAC1E}" type="pres">
      <dgm:prSet presAssocID="{2AD0E660-0EC0-4907-8542-2A626A31E0EA}" presName="textNode" presStyleLbl="bgShp" presStyleIdx="1" presStyleCnt="2"/>
      <dgm:spPr/>
    </dgm:pt>
    <dgm:pt modelId="{CCFAC90B-CEB8-4201-85C2-DB5096D3401A}" type="pres">
      <dgm:prSet presAssocID="{2AD0E660-0EC0-4907-8542-2A626A31E0EA}" presName="compChildNode" presStyleCnt="0"/>
      <dgm:spPr/>
    </dgm:pt>
    <dgm:pt modelId="{648376DA-C219-4302-85B2-C15E494B90CE}" type="pres">
      <dgm:prSet presAssocID="{2AD0E660-0EC0-4907-8542-2A626A31E0EA}" presName="theInnerList" presStyleCnt="0"/>
      <dgm:spPr/>
    </dgm:pt>
    <dgm:pt modelId="{7AC0F247-F192-4734-8171-BC335D1F997A}" type="pres">
      <dgm:prSet presAssocID="{BE716255-F488-42E9-80B7-951760AF1D6F}" presName="childNode" presStyleLbl="node1" presStyleIdx="4" presStyleCnt="9">
        <dgm:presLayoutVars>
          <dgm:bulletEnabled val="1"/>
        </dgm:presLayoutVars>
      </dgm:prSet>
      <dgm:spPr/>
    </dgm:pt>
    <dgm:pt modelId="{FD29DD98-C7E0-45C2-A84E-EE5759F3A9B3}" type="pres">
      <dgm:prSet presAssocID="{BE716255-F488-42E9-80B7-951760AF1D6F}" presName="aSpace2" presStyleCnt="0"/>
      <dgm:spPr/>
    </dgm:pt>
    <dgm:pt modelId="{EE9CA021-6803-4A7E-B403-55E076F642A8}" type="pres">
      <dgm:prSet presAssocID="{BA699D1B-7914-4671-B107-EFC104648D4C}" presName="childNode" presStyleLbl="node1" presStyleIdx="5" presStyleCnt="9">
        <dgm:presLayoutVars>
          <dgm:bulletEnabled val="1"/>
        </dgm:presLayoutVars>
      </dgm:prSet>
      <dgm:spPr/>
    </dgm:pt>
    <dgm:pt modelId="{CDBF4EE4-1655-4DE3-95F7-BDCC2D226D1C}" type="pres">
      <dgm:prSet presAssocID="{BA699D1B-7914-4671-B107-EFC104648D4C}" presName="aSpace2" presStyleCnt="0"/>
      <dgm:spPr/>
    </dgm:pt>
    <dgm:pt modelId="{C0EFA08D-DA5D-4848-927B-896B1C460CF8}" type="pres">
      <dgm:prSet presAssocID="{08C8A999-0587-4C1A-8ABB-EAA7DB236D63}" presName="childNode" presStyleLbl="node1" presStyleIdx="6" presStyleCnt="9">
        <dgm:presLayoutVars>
          <dgm:bulletEnabled val="1"/>
        </dgm:presLayoutVars>
      </dgm:prSet>
      <dgm:spPr/>
    </dgm:pt>
    <dgm:pt modelId="{26822EE1-A67C-4482-9AEC-6921B67CDFD7}" type="pres">
      <dgm:prSet presAssocID="{08C8A999-0587-4C1A-8ABB-EAA7DB236D63}" presName="aSpace2" presStyleCnt="0"/>
      <dgm:spPr/>
    </dgm:pt>
    <dgm:pt modelId="{6AECC854-2936-4773-9BB0-AA43D93B4BD7}" type="pres">
      <dgm:prSet presAssocID="{14846E13-A553-456F-8CE9-D23BD8753C33}" presName="childNode" presStyleLbl="node1" presStyleIdx="7" presStyleCnt="9">
        <dgm:presLayoutVars>
          <dgm:bulletEnabled val="1"/>
        </dgm:presLayoutVars>
      </dgm:prSet>
      <dgm:spPr/>
    </dgm:pt>
    <dgm:pt modelId="{8CAE4C8A-74A9-4D8E-9547-D3E22FCA2BA1}" type="pres">
      <dgm:prSet presAssocID="{14846E13-A553-456F-8CE9-D23BD8753C33}" presName="aSpace2" presStyleCnt="0"/>
      <dgm:spPr/>
    </dgm:pt>
    <dgm:pt modelId="{4B67F99F-D760-4CD1-859A-17AFF4696EB7}" type="pres">
      <dgm:prSet presAssocID="{3841300C-BEF8-4FE0-B327-CDBF5F028EB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CC180E-11F6-4B2C-A670-604B9E3C0689}" srcId="{D146FC1F-89BB-436A-BC88-4717A10EFED4}" destId="{67E2F9AB-ED88-4447-90E5-A18F89DBC44D}" srcOrd="0" destOrd="0" parTransId="{26BCD14F-0141-4F73-8EFF-ED1DE0FFBF54}" sibTransId="{16539886-D7B6-4BD2-B118-AC8BAC5A5FB7}"/>
    <dgm:cxn modelId="{0112D423-1231-4664-9BC4-94E2088EE54B}" srcId="{67E2F9AB-ED88-4447-90E5-A18F89DBC44D}" destId="{EDD04436-6D08-4888-A9D2-751A9A0DA597}" srcOrd="0" destOrd="0" parTransId="{FC4535D3-2B83-4F09-A364-F22D67833403}" sibTransId="{0DBA087F-9920-43DB-90B8-FDB9C497C63E}"/>
    <dgm:cxn modelId="{CA34CF30-A82B-4204-B85C-A494845209C7}" type="presOf" srcId="{2AD0E660-0EC0-4907-8542-2A626A31E0EA}" destId="{690077BB-7E0C-4F88-B234-6C6D041FAC1E}" srcOrd="1" destOrd="0" presId="urn:microsoft.com/office/officeart/2005/8/layout/lProcess2"/>
    <dgm:cxn modelId="{F04F5D31-4D67-44DA-BC01-3D9B4D214E6F}" srcId="{2AD0E660-0EC0-4907-8542-2A626A31E0EA}" destId="{BA699D1B-7914-4671-B107-EFC104648D4C}" srcOrd="1" destOrd="0" parTransId="{B19939F1-2B5E-4020-BDED-A2CF8E101915}" sibTransId="{C6982289-E6F2-4E37-A917-0367303BC733}"/>
    <dgm:cxn modelId="{9B995A39-8B31-4A70-BEBA-DDE8C2CB6E3B}" type="presOf" srcId="{67E2F9AB-ED88-4447-90E5-A18F89DBC44D}" destId="{B045CC68-FE5C-4E3F-B731-4D25BBC6C619}" srcOrd="1" destOrd="0" presId="urn:microsoft.com/office/officeart/2005/8/layout/lProcess2"/>
    <dgm:cxn modelId="{F0474C46-16CB-4206-93DA-6FFBD6B3BA98}" srcId="{2AD0E660-0EC0-4907-8542-2A626A31E0EA}" destId="{BE716255-F488-42E9-80B7-951760AF1D6F}" srcOrd="0" destOrd="0" parTransId="{08A2AC5F-3638-4D96-830D-B3822F09770D}" sibTransId="{FD86FB3D-9B03-4EF1-AC30-39780599EF29}"/>
    <dgm:cxn modelId="{92807347-397D-4050-B99D-6B47E038C3AC}" type="presOf" srcId="{14846E13-A553-456F-8CE9-D23BD8753C33}" destId="{6AECC854-2936-4773-9BB0-AA43D93B4BD7}" srcOrd="0" destOrd="0" presId="urn:microsoft.com/office/officeart/2005/8/layout/lProcess2"/>
    <dgm:cxn modelId="{B4AE604D-FBCF-4B1D-BCD6-9FC5E3B0C65C}" type="presOf" srcId="{D146FC1F-89BB-436A-BC88-4717A10EFED4}" destId="{13219E09-148C-4541-88EE-02ADC0CF0125}" srcOrd="0" destOrd="0" presId="urn:microsoft.com/office/officeart/2005/8/layout/lProcess2"/>
    <dgm:cxn modelId="{F5BC034F-BFC6-497F-9689-7596DA677C8D}" type="presOf" srcId="{2AD0E660-0EC0-4907-8542-2A626A31E0EA}" destId="{F2B7B19D-93E8-4584-AF60-1CD27100CBDA}" srcOrd="0" destOrd="0" presId="urn:microsoft.com/office/officeart/2005/8/layout/lProcess2"/>
    <dgm:cxn modelId="{1DC80053-3C7C-4D3E-89B0-157723C0AE2A}" srcId="{67E2F9AB-ED88-4447-90E5-A18F89DBC44D}" destId="{35FAC7DE-E6D4-47A9-8822-FFEBB5995DD3}" srcOrd="2" destOrd="0" parTransId="{FCF78B14-32A1-4922-B666-8FBEC5331796}" sibTransId="{340258A2-6977-4BA2-9FA3-51C263D821EA}"/>
    <dgm:cxn modelId="{1FF92B7C-7833-41A6-B9FE-96D7A1EC107B}" type="presOf" srcId="{EDD04436-6D08-4888-A9D2-751A9A0DA597}" destId="{1C3BA76B-4172-4337-8AE1-CDBFF8D7B0C6}" srcOrd="0" destOrd="0" presId="urn:microsoft.com/office/officeart/2005/8/layout/lProcess2"/>
    <dgm:cxn modelId="{3BF92E85-81C6-4992-8038-732D821AE8B0}" srcId="{67E2F9AB-ED88-4447-90E5-A18F89DBC44D}" destId="{61767938-B31A-455A-8E6E-5E075A7431F9}" srcOrd="3" destOrd="0" parTransId="{076D603B-1D73-4609-A359-1BF9D728DF87}" sibTransId="{2503A48F-9297-432A-82C6-7A35A41FE22F}"/>
    <dgm:cxn modelId="{D1D8F7A1-29EA-4739-939C-70758F6693EF}" srcId="{2AD0E660-0EC0-4907-8542-2A626A31E0EA}" destId="{14846E13-A553-456F-8CE9-D23BD8753C33}" srcOrd="3" destOrd="0" parTransId="{D26148AB-EFB7-47EE-8FE7-BD9AD9452EE9}" sibTransId="{76527F85-C79D-4927-956B-74E7C1F59CDF}"/>
    <dgm:cxn modelId="{9B523BA6-6E8C-4D68-9BCD-D3B0D1B53356}" type="presOf" srcId="{2630B3FB-FCA8-4461-8451-7F7028626222}" destId="{2700136E-56E8-417F-8D0B-C20B041450C9}" srcOrd="0" destOrd="0" presId="urn:microsoft.com/office/officeart/2005/8/layout/lProcess2"/>
    <dgm:cxn modelId="{1B4282B5-53D5-4BC7-A344-90E78696DB25}" srcId="{67E2F9AB-ED88-4447-90E5-A18F89DBC44D}" destId="{2630B3FB-FCA8-4461-8451-7F7028626222}" srcOrd="1" destOrd="0" parTransId="{798C139C-4A7C-4ED8-908B-C16C4284B529}" sibTransId="{13B8BB31-98E9-44B3-94E0-69DA2BA8FDD6}"/>
    <dgm:cxn modelId="{EADC0AC0-9155-4597-BB16-419678B9C0B1}" type="presOf" srcId="{67E2F9AB-ED88-4447-90E5-A18F89DBC44D}" destId="{EECB1EEB-D032-4F99-AB26-CD745CD060CF}" srcOrd="0" destOrd="0" presId="urn:microsoft.com/office/officeart/2005/8/layout/lProcess2"/>
    <dgm:cxn modelId="{E30C8AD0-A460-4025-AEA8-1659B2193AC6}" type="presOf" srcId="{35FAC7DE-E6D4-47A9-8822-FFEBB5995DD3}" destId="{7B366E6E-DBD2-4DE1-BAFF-76D91A64A40B}" srcOrd="0" destOrd="0" presId="urn:microsoft.com/office/officeart/2005/8/layout/lProcess2"/>
    <dgm:cxn modelId="{0916F6D0-B868-46BA-834D-289C21333494}" type="presOf" srcId="{3841300C-BEF8-4FE0-B327-CDBF5F028EB6}" destId="{4B67F99F-D760-4CD1-859A-17AFF4696EB7}" srcOrd="0" destOrd="0" presId="urn:microsoft.com/office/officeart/2005/8/layout/lProcess2"/>
    <dgm:cxn modelId="{9D8C69D5-534B-4B6A-A70E-3C97994C1B57}" srcId="{2AD0E660-0EC0-4907-8542-2A626A31E0EA}" destId="{08C8A999-0587-4C1A-8ABB-EAA7DB236D63}" srcOrd="2" destOrd="0" parTransId="{0E1D00F9-11C1-402A-9A1E-9B8D460313FD}" sibTransId="{9212BB74-86B9-4F2E-8CEF-A3DC994A694F}"/>
    <dgm:cxn modelId="{16082FD7-F7A2-4EC2-9775-1F611B72DF9F}" type="presOf" srcId="{08C8A999-0587-4C1A-8ABB-EAA7DB236D63}" destId="{C0EFA08D-DA5D-4848-927B-896B1C460CF8}" srcOrd="0" destOrd="0" presId="urn:microsoft.com/office/officeart/2005/8/layout/lProcess2"/>
    <dgm:cxn modelId="{D45281DD-750C-4FC8-95A2-332E71B58538}" srcId="{2AD0E660-0EC0-4907-8542-2A626A31E0EA}" destId="{3841300C-BEF8-4FE0-B327-CDBF5F028EB6}" srcOrd="4" destOrd="0" parTransId="{5A359232-4B7A-4D2C-96A7-0DEEB2408A2A}" sibTransId="{892E7B9B-9197-468D-B698-9B76D935DA5F}"/>
    <dgm:cxn modelId="{49AA44E7-E409-4ED3-9F83-EC1CDB8B9AD6}" type="presOf" srcId="{61767938-B31A-455A-8E6E-5E075A7431F9}" destId="{7B4496BF-C78E-4CDA-B80D-1740967985FA}" srcOrd="0" destOrd="0" presId="urn:microsoft.com/office/officeart/2005/8/layout/lProcess2"/>
    <dgm:cxn modelId="{6FB95DEF-D0A7-4498-A132-92496E34A209}" srcId="{D146FC1F-89BB-436A-BC88-4717A10EFED4}" destId="{2AD0E660-0EC0-4907-8542-2A626A31E0EA}" srcOrd="1" destOrd="0" parTransId="{01363694-22E5-440B-B496-848708C07CF0}" sibTransId="{4AE1961F-61BD-42BA-8DEC-B0AACE7456EC}"/>
    <dgm:cxn modelId="{9F930AFB-C51C-4B25-AE55-24D9E07626EA}" type="presOf" srcId="{BA699D1B-7914-4671-B107-EFC104648D4C}" destId="{EE9CA021-6803-4A7E-B403-55E076F642A8}" srcOrd="0" destOrd="0" presId="urn:microsoft.com/office/officeart/2005/8/layout/lProcess2"/>
    <dgm:cxn modelId="{BB959DFC-A1C6-4A28-BB66-9D8F251E88FA}" type="presOf" srcId="{BE716255-F488-42E9-80B7-951760AF1D6F}" destId="{7AC0F247-F192-4734-8171-BC335D1F997A}" srcOrd="0" destOrd="0" presId="urn:microsoft.com/office/officeart/2005/8/layout/lProcess2"/>
    <dgm:cxn modelId="{AF78FAB6-65D2-4F03-93E4-C8DBBC81A182}" type="presParOf" srcId="{13219E09-148C-4541-88EE-02ADC0CF0125}" destId="{F6CCE94B-BA10-4CCA-AAC5-8C292A3998BD}" srcOrd="0" destOrd="0" presId="urn:microsoft.com/office/officeart/2005/8/layout/lProcess2"/>
    <dgm:cxn modelId="{D14DB6A4-D82A-4E02-A3AD-43568945C810}" type="presParOf" srcId="{F6CCE94B-BA10-4CCA-AAC5-8C292A3998BD}" destId="{EECB1EEB-D032-4F99-AB26-CD745CD060CF}" srcOrd="0" destOrd="0" presId="urn:microsoft.com/office/officeart/2005/8/layout/lProcess2"/>
    <dgm:cxn modelId="{9A5C142F-D7D5-4662-BEEC-F05A29407A2A}" type="presParOf" srcId="{F6CCE94B-BA10-4CCA-AAC5-8C292A3998BD}" destId="{B045CC68-FE5C-4E3F-B731-4D25BBC6C619}" srcOrd="1" destOrd="0" presId="urn:microsoft.com/office/officeart/2005/8/layout/lProcess2"/>
    <dgm:cxn modelId="{7E858721-D2F6-42F9-B401-2E74B14424B4}" type="presParOf" srcId="{F6CCE94B-BA10-4CCA-AAC5-8C292A3998BD}" destId="{424095F6-8E87-45F9-A10D-4E7B7BCCB831}" srcOrd="2" destOrd="0" presId="urn:microsoft.com/office/officeart/2005/8/layout/lProcess2"/>
    <dgm:cxn modelId="{D69A0E9C-647D-47BE-9246-B06FFBB9607F}" type="presParOf" srcId="{424095F6-8E87-45F9-A10D-4E7B7BCCB831}" destId="{C78EEABE-11B4-4C2C-8AE5-148601412781}" srcOrd="0" destOrd="0" presId="urn:microsoft.com/office/officeart/2005/8/layout/lProcess2"/>
    <dgm:cxn modelId="{61861524-5851-4DF8-90BE-8A18FF4590E4}" type="presParOf" srcId="{C78EEABE-11B4-4C2C-8AE5-148601412781}" destId="{1C3BA76B-4172-4337-8AE1-CDBFF8D7B0C6}" srcOrd="0" destOrd="0" presId="urn:microsoft.com/office/officeart/2005/8/layout/lProcess2"/>
    <dgm:cxn modelId="{4A1D99CB-C4F4-4A81-B096-2EE65A6F9F97}" type="presParOf" srcId="{C78EEABE-11B4-4C2C-8AE5-148601412781}" destId="{915DDA18-990E-4882-AC34-0D5A09798BF6}" srcOrd="1" destOrd="0" presId="urn:microsoft.com/office/officeart/2005/8/layout/lProcess2"/>
    <dgm:cxn modelId="{8EB6065E-E0D4-49CB-AA3C-DBAE292F1CE7}" type="presParOf" srcId="{C78EEABE-11B4-4C2C-8AE5-148601412781}" destId="{2700136E-56E8-417F-8D0B-C20B041450C9}" srcOrd="2" destOrd="0" presId="urn:microsoft.com/office/officeart/2005/8/layout/lProcess2"/>
    <dgm:cxn modelId="{C302D449-95DE-4624-AC7A-E27D57820237}" type="presParOf" srcId="{C78EEABE-11B4-4C2C-8AE5-148601412781}" destId="{22B61114-BC5E-4FFE-BFBC-83AACEF0E4BB}" srcOrd="3" destOrd="0" presId="urn:microsoft.com/office/officeart/2005/8/layout/lProcess2"/>
    <dgm:cxn modelId="{F3E39643-5C3D-4E1E-B8E7-8A9DCCA1552C}" type="presParOf" srcId="{C78EEABE-11B4-4C2C-8AE5-148601412781}" destId="{7B366E6E-DBD2-4DE1-BAFF-76D91A64A40B}" srcOrd="4" destOrd="0" presId="urn:microsoft.com/office/officeart/2005/8/layout/lProcess2"/>
    <dgm:cxn modelId="{8E89ED71-AEF6-49BB-A9E1-B1B3230A150D}" type="presParOf" srcId="{C78EEABE-11B4-4C2C-8AE5-148601412781}" destId="{5309FAF5-AEAE-4540-A62D-E00D53BAD08A}" srcOrd="5" destOrd="0" presId="urn:microsoft.com/office/officeart/2005/8/layout/lProcess2"/>
    <dgm:cxn modelId="{D063E687-78A7-4E1E-8CE4-50A2D2D59C35}" type="presParOf" srcId="{C78EEABE-11B4-4C2C-8AE5-148601412781}" destId="{7B4496BF-C78E-4CDA-B80D-1740967985FA}" srcOrd="6" destOrd="0" presId="urn:microsoft.com/office/officeart/2005/8/layout/lProcess2"/>
    <dgm:cxn modelId="{C4AED47B-45A4-4C3D-AB1E-47B2355EAB9B}" type="presParOf" srcId="{13219E09-148C-4541-88EE-02ADC0CF0125}" destId="{5767CF8A-EFF6-4377-9167-6FF9D0A8A266}" srcOrd="1" destOrd="0" presId="urn:microsoft.com/office/officeart/2005/8/layout/lProcess2"/>
    <dgm:cxn modelId="{C22CD20F-C1C6-42C9-850E-B06ACFA8AF28}" type="presParOf" srcId="{13219E09-148C-4541-88EE-02ADC0CF0125}" destId="{E3182EF8-28F1-4079-B5CE-6016F9C740B2}" srcOrd="2" destOrd="0" presId="urn:microsoft.com/office/officeart/2005/8/layout/lProcess2"/>
    <dgm:cxn modelId="{8E0E57EC-24AB-421E-9932-4CE31614280E}" type="presParOf" srcId="{E3182EF8-28F1-4079-B5CE-6016F9C740B2}" destId="{F2B7B19D-93E8-4584-AF60-1CD27100CBDA}" srcOrd="0" destOrd="0" presId="urn:microsoft.com/office/officeart/2005/8/layout/lProcess2"/>
    <dgm:cxn modelId="{96104C4B-C185-43EB-BCB9-BD2744374D59}" type="presParOf" srcId="{E3182EF8-28F1-4079-B5CE-6016F9C740B2}" destId="{690077BB-7E0C-4F88-B234-6C6D041FAC1E}" srcOrd="1" destOrd="0" presId="urn:microsoft.com/office/officeart/2005/8/layout/lProcess2"/>
    <dgm:cxn modelId="{6EFFBDBA-7D3B-4B93-9803-108B793D1830}" type="presParOf" srcId="{E3182EF8-28F1-4079-B5CE-6016F9C740B2}" destId="{CCFAC90B-CEB8-4201-85C2-DB5096D3401A}" srcOrd="2" destOrd="0" presId="urn:microsoft.com/office/officeart/2005/8/layout/lProcess2"/>
    <dgm:cxn modelId="{AB42A266-68D1-4669-BB53-39D256BDEE67}" type="presParOf" srcId="{CCFAC90B-CEB8-4201-85C2-DB5096D3401A}" destId="{648376DA-C219-4302-85B2-C15E494B90CE}" srcOrd="0" destOrd="0" presId="urn:microsoft.com/office/officeart/2005/8/layout/lProcess2"/>
    <dgm:cxn modelId="{E69E17F1-F3C2-4EC0-837A-42AD0373F8F6}" type="presParOf" srcId="{648376DA-C219-4302-85B2-C15E494B90CE}" destId="{7AC0F247-F192-4734-8171-BC335D1F997A}" srcOrd="0" destOrd="0" presId="urn:microsoft.com/office/officeart/2005/8/layout/lProcess2"/>
    <dgm:cxn modelId="{898F150A-14D4-4DEC-AB34-0E53FB7E2E92}" type="presParOf" srcId="{648376DA-C219-4302-85B2-C15E494B90CE}" destId="{FD29DD98-C7E0-45C2-A84E-EE5759F3A9B3}" srcOrd="1" destOrd="0" presId="urn:microsoft.com/office/officeart/2005/8/layout/lProcess2"/>
    <dgm:cxn modelId="{8D970C07-9656-400F-B9C8-170FF807A211}" type="presParOf" srcId="{648376DA-C219-4302-85B2-C15E494B90CE}" destId="{EE9CA021-6803-4A7E-B403-55E076F642A8}" srcOrd="2" destOrd="0" presId="urn:microsoft.com/office/officeart/2005/8/layout/lProcess2"/>
    <dgm:cxn modelId="{4BAAE4D4-41F8-4F92-8BAF-6DC4BB6C490B}" type="presParOf" srcId="{648376DA-C219-4302-85B2-C15E494B90CE}" destId="{CDBF4EE4-1655-4DE3-95F7-BDCC2D226D1C}" srcOrd="3" destOrd="0" presId="urn:microsoft.com/office/officeart/2005/8/layout/lProcess2"/>
    <dgm:cxn modelId="{BDE20703-0634-4727-9A4F-975277796D19}" type="presParOf" srcId="{648376DA-C219-4302-85B2-C15E494B90CE}" destId="{C0EFA08D-DA5D-4848-927B-896B1C460CF8}" srcOrd="4" destOrd="0" presId="urn:microsoft.com/office/officeart/2005/8/layout/lProcess2"/>
    <dgm:cxn modelId="{3E35BB15-A551-4F8A-A32E-D05EC367EBA2}" type="presParOf" srcId="{648376DA-C219-4302-85B2-C15E494B90CE}" destId="{26822EE1-A67C-4482-9AEC-6921B67CDFD7}" srcOrd="5" destOrd="0" presId="urn:microsoft.com/office/officeart/2005/8/layout/lProcess2"/>
    <dgm:cxn modelId="{D8F29795-17FF-4D26-AA34-F0A3CF6FC1F3}" type="presParOf" srcId="{648376DA-C219-4302-85B2-C15E494B90CE}" destId="{6AECC854-2936-4773-9BB0-AA43D93B4BD7}" srcOrd="6" destOrd="0" presId="urn:microsoft.com/office/officeart/2005/8/layout/lProcess2"/>
    <dgm:cxn modelId="{E1BF0DD0-E1F0-423D-B3F3-BF95ADE44721}" type="presParOf" srcId="{648376DA-C219-4302-85B2-C15E494B90CE}" destId="{8CAE4C8A-74A9-4D8E-9547-D3E22FCA2BA1}" srcOrd="7" destOrd="0" presId="urn:microsoft.com/office/officeart/2005/8/layout/lProcess2"/>
    <dgm:cxn modelId="{AE40F75A-8415-4F9E-9FFD-982CCA194548}" type="presParOf" srcId="{648376DA-C219-4302-85B2-C15E494B90CE}" destId="{4B67F99F-D760-4CD1-859A-17AFF4696EB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9E1B-1E7D-4E55-A807-93898217FA40}">
      <dsp:nvSpPr>
        <dsp:cNvPr id="0" name=""/>
        <dsp:cNvSpPr/>
      </dsp:nvSpPr>
      <dsp:spPr>
        <a:xfrm rot="16200000">
          <a:off x="-1314456" y="1316385"/>
          <a:ext cx="4525962" cy="189319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Rector (</a:t>
          </a:r>
          <a:r>
            <a:rPr lang="nl-NL" sz="1600" kern="1200"/>
            <a:t>dhr. Boks)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Schoolleiding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Organisatiebeleid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Personeel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Eindverantwoordelijk personeel</a:t>
          </a:r>
        </a:p>
      </dsp:txBody>
      <dsp:txXfrm rot="5400000">
        <a:off x="1930" y="905191"/>
        <a:ext cx="1893190" cy="2715578"/>
      </dsp:txXfrm>
    </dsp:sp>
    <dsp:sp modelId="{20412C37-37D8-441C-88BE-BE4658C84A9A}">
      <dsp:nvSpPr>
        <dsp:cNvPr id="0" name=""/>
        <dsp:cNvSpPr/>
      </dsp:nvSpPr>
      <dsp:spPr>
        <a:xfrm rot="16200000">
          <a:off x="720723" y="1316385"/>
          <a:ext cx="4525962" cy="1893190"/>
        </a:xfrm>
        <a:prstGeom prst="flowChartManualOperati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Coördinator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(mw. </a:t>
          </a:r>
          <a:r>
            <a:rPr lang="nl-NL" sz="1600" kern="1200" err="1"/>
            <a:t>Arink</a:t>
          </a:r>
          <a:r>
            <a:rPr lang="nl-NL" sz="1600" kern="1200"/>
            <a:t>-de Groot)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/>
            <a:t>Leerlingzaken</a:t>
          </a:r>
          <a:endParaRPr lang="nl-N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2</a:t>
          </a:r>
          <a:r>
            <a:rPr lang="nl-NL" sz="1400" kern="1200" baseline="30000"/>
            <a:t>e</a:t>
          </a:r>
          <a:r>
            <a:rPr lang="nl-NL" sz="1400" kern="1200"/>
            <a:t> </a:t>
          </a:r>
          <a:r>
            <a:rPr lang="nl-NL" sz="1400" kern="1200" err="1"/>
            <a:t>lijns</a:t>
          </a:r>
          <a:r>
            <a:rPr lang="nl-NL" sz="1400" kern="1200"/>
            <a:t> oudercontact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Begeleiding tutoren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400" kern="1200"/>
        </a:p>
      </dsp:txBody>
      <dsp:txXfrm rot="5400000">
        <a:off x="2037109" y="905191"/>
        <a:ext cx="1893190" cy="2715578"/>
      </dsp:txXfrm>
    </dsp:sp>
    <dsp:sp modelId="{7EA7564E-82A3-4794-86A4-B1D727BE9BB2}">
      <dsp:nvSpPr>
        <dsp:cNvPr id="0" name=""/>
        <dsp:cNvSpPr/>
      </dsp:nvSpPr>
      <dsp:spPr>
        <a:xfrm rot="16200000">
          <a:off x="2755902" y="1316385"/>
          <a:ext cx="4525962" cy="1893190"/>
        </a:xfrm>
        <a:prstGeom prst="flowChartManualOperati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Tutoren </a:t>
          </a:r>
          <a:br>
            <a:rPr lang="nl-NL" sz="1900" kern="1200"/>
          </a:br>
          <a:r>
            <a:rPr lang="nl-NL" sz="1600" kern="1200"/>
            <a:t>(diverse collega’s)</a:t>
          </a:r>
          <a:endParaRPr lang="nl-NL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Eerste aanspreekpunt leerlingen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1</a:t>
          </a:r>
          <a:r>
            <a:rPr lang="nl-NL" sz="1500" kern="1200" baseline="30000"/>
            <a:t>e</a:t>
          </a:r>
          <a:r>
            <a:rPr lang="nl-NL" sz="1500" kern="1200"/>
            <a:t> </a:t>
          </a:r>
          <a:r>
            <a:rPr lang="nl-NL" sz="1500" kern="1200" err="1"/>
            <a:t>lijns</a:t>
          </a:r>
          <a:r>
            <a:rPr lang="nl-NL" sz="1500" kern="1200"/>
            <a:t> oudercontact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err="1"/>
            <a:t>Tutoruur</a:t>
          </a:r>
          <a:endParaRPr lang="nl-NL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Begeleiding leerlingen</a:t>
          </a:r>
        </a:p>
      </dsp:txBody>
      <dsp:txXfrm rot="5400000">
        <a:off x="4072288" y="905191"/>
        <a:ext cx="1893190" cy="2715578"/>
      </dsp:txXfrm>
    </dsp:sp>
    <dsp:sp modelId="{8ECFF0F4-A51F-42C1-B919-341CCDB79ED4}">
      <dsp:nvSpPr>
        <dsp:cNvPr id="0" name=""/>
        <dsp:cNvSpPr/>
      </dsp:nvSpPr>
      <dsp:spPr>
        <a:xfrm rot="16200000">
          <a:off x="4791082" y="1316385"/>
          <a:ext cx="4525962" cy="1893190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Maatjes</a:t>
          </a:r>
          <a:br>
            <a:rPr lang="nl-NL" sz="2100" kern="1200"/>
          </a:br>
          <a:r>
            <a:rPr lang="nl-NL" sz="1600" kern="1200"/>
            <a:t>(diverse leerlingen klas 4)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Hulp voor tutor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Activiteiten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Bemiddelaar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Aanspreekpunt</a:t>
          </a:r>
        </a:p>
      </dsp:txBody>
      <dsp:txXfrm rot="5400000">
        <a:off x="6107468" y="905191"/>
        <a:ext cx="1893190" cy="271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0AEEB-3CD7-46D9-97BF-3C021D70D901}">
      <dsp:nvSpPr>
        <dsp:cNvPr id="0" name=""/>
        <dsp:cNvSpPr/>
      </dsp:nvSpPr>
      <dsp:spPr>
        <a:xfrm>
          <a:off x="0" y="344181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291B8-7A77-4350-B7E7-518DD57593D9}">
      <dsp:nvSpPr>
        <dsp:cNvPr id="0" name=""/>
        <dsp:cNvSpPr/>
      </dsp:nvSpPr>
      <dsp:spPr>
        <a:xfrm>
          <a:off x="400161" y="48981"/>
          <a:ext cx="560226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Via tutor naar zorgcoördinator</a:t>
          </a:r>
          <a:endParaRPr lang="en-US" sz="2000" kern="1200"/>
        </a:p>
      </dsp:txBody>
      <dsp:txXfrm>
        <a:off x="428982" y="77802"/>
        <a:ext cx="5544620" cy="532758"/>
      </dsp:txXfrm>
    </dsp:sp>
    <dsp:sp modelId="{8F896541-6522-4A22-AC45-7F2EDA626C2E}">
      <dsp:nvSpPr>
        <dsp:cNvPr id="0" name=""/>
        <dsp:cNvSpPr/>
      </dsp:nvSpPr>
      <dsp:spPr>
        <a:xfrm>
          <a:off x="0" y="1251381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EDB27-79A4-4CFD-90F7-51191245934E}">
      <dsp:nvSpPr>
        <dsp:cNvPr id="0" name=""/>
        <dsp:cNvSpPr/>
      </dsp:nvSpPr>
      <dsp:spPr>
        <a:xfrm>
          <a:off x="400161" y="956181"/>
          <a:ext cx="560226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Intern begeleider</a:t>
          </a:r>
          <a:endParaRPr lang="en-US" sz="2000" kern="1200"/>
        </a:p>
      </dsp:txBody>
      <dsp:txXfrm>
        <a:off x="428982" y="985002"/>
        <a:ext cx="5544620" cy="532758"/>
      </dsp:txXfrm>
    </dsp:sp>
    <dsp:sp modelId="{73FA507C-E406-4243-AF65-BB8C0143DD1A}">
      <dsp:nvSpPr>
        <dsp:cNvPr id="0" name=""/>
        <dsp:cNvSpPr/>
      </dsp:nvSpPr>
      <dsp:spPr>
        <a:xfrm>
          <a:off x="0" y="2158581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CD777-B3AA-4762-99C6-56F42B0E0B04}">
      <dsp:nvSpPr>
        <dsp:cNvPr id="0" name=""/>
        <dsp:cNvSpPr/>
      </dsp:nvSpPr>
      <dsp:spPr>
        <a:xfrm>
          <a:off x="400161" y="1863381"/>
          <a:ext cx="560226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Leerlingbegeleiders + Celelokaal</a:t>
          </a:r>
          <a:endParaRPr lang="en-US" sz="2000" kern="1200"/>
        </a:p>
      </dsp:txBody>
      <dsp:txXfrm>
        <a:off x="428982" y="1892202"/>
        <a:ext cx="5544620" cy="532758"/>
      </dsp:txXfrm>
    </dsp:sp>
    <dsp:sp modelId="{BF5BE798-25BE-41DC-8149-E33E99BA6002}">
      <dsp:nvSpPr>
        <dsp:cNvPr id="0" name=""/>
        <dsp:cNvSpPr/>
      </dsp:nvSpPr>
      <dsp:spPr>
        <a:xfrm>
          <a:off x="0" y="3065781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7414C-284E-42FF-B972-9D63C3EB35F8}">
      <dsp:nvSpPr>
        <dsp:cNvPr id="0" name=""/>
        <dsp:cNvSpPr/>
      </dsp:nvSpPr>
      <dsp:spPr>
        <a:xfrm>
          <a:off x="400161" y="2770581"/>
          <a:ext cx="560226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Orthopedagoog/GZ-psycholoog</a:t>
          </a:r>
          <a:endParaRPr lang="en-US" sz="2000" kern="1200"/>
        </a:p>
      </dsp:txBody>
      <dsp:txXfrm>
        <a:off x="428982" y="2799402"/>
        <a:ext cx="5544620" cy="532758"/>
      </dsp:txXfrm>
    </dsp:sp>
    <dsp:sp modelId="{15DC0854-01C1-4B1B-B67A-DBA679610FFB}">
      <dsp:nvSpPr>
        <dsp:cNvPr id="0" name=""/>
        <dsp:cNvSpPr/>
      </dsp:nvSpPr>
      <dsp:spPr>
        <a:xfrm>
          <a:off x="0" y="3972981"/>
          <a:ext cx="80032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F9BDA-A5E7-4B78-A406-11402EDB9513}">
      <dsp:nvSpPr>
        <dsp:cNvPr id="0" name=""/>
        <dsp:cNvSpPr/>
      </dsp:nvSpPr>
      <dsp:spPr>
        <a:xfrm>
          <a:off x="400161" y="3677781"/>
          <a:ext cx="560226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Preventieve dyslexiebegeleiding</a:t>
          </a:r>
          <a:endParaRPr lang="en-US" sz="2000" kern="1200"/>
        </a:p>
      </dsp:txBody>
      <dsp:txXfrm>
        <a:off x="428982" y="3706602"/>
        <a:ext cx="554462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6705D-A828-474A-A9DE-89E5DD33E065}">
      <dsp:nvSpPr>
        <dsp:cNvPr id="0" name=""/>
        <dsp:cNvSpPr/>
      </dsp:nvSpPr>
      <dsp:spPr>
        <a:xfrm>
          <a:off x="0" y="449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/>
            <a:t>do 30 okt – vr 7 nov	  	: </a:t>
          </a:r>
          <a:r>
            <a:rPr lang="nl-NL" sz="2300" kern="1200" err="1"/>
            <a:t>T</a:t>
          </a:r>
          <a:r>
            <a:rPr lang="nl-NL" sz="2300" b="0" i="0" kern="1200" baseline="0" err="1"/>
            <a:t>oetsweek</a:t>
          </a:r>
          <a:r>
            <a:rPr lang="nl-NL" sz="2300" b="0" i="0" kern="1200" baseline="0"/>
            <a:t> 1</a:t>
          </a:r>
          <a:endParaRPr lang="en-US" sz="2300" kern="1200"/>
        </a:p>
      </dsp:txBody>
      <dsp:txXfrm>
        <a:off x="44664" y="49155"/>
        <a:ext cx="3295284" cy="825612"/>
      </dsp:txXfrm>
    </dsp:sp>
    <dsp:sp modelId="{8E753E06-2B60-4538-B7BE-866CC9860F85}">
      <dsp:nvSpPr>
        <dsp:cNvPr id="0" name=""/>
        <dsp:cNvSpPr/>
      </dsp:nvSpPr>
      <dsp:spPr>
        <a:xfrm>
          <a:off x="0" y="98567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/>
            <a:t>do 15 jan – vr 23 jan	  	: </a:t>
          </a:r>
          <a:r>
            <a:rPr lang="nl-NL" sz="2300" b="0" i="0" kern="1200" baseline="0" err="1"/>
            <a:t>Toetsweek</a:t>
          </a:r>
          <a:r>
            <a:rPr lang="nl-NL" sz="2300" b="0" i="0" kern="1200" baseline="0"/>
            <a:t> 2</a:t>
          </a:r>
          <a:endParaRPr lang="en-US" sz="2300" kern="1200"/>
        </a:p>
      </dsp:txBody>
      <dsp:txXfrm>
        <a:off x="44664" y="1030335"/>
        <a:ext cx="3295284" cy="825612"/>
      </dsp:txXfrm>
    </dsp:sp>
    <dsp:sp modelId="{C9B978BE-0BF7-4BBF-A534-8EF4F16E9146}">
      <dsp:nvSpPr>
        <dsp:cNvPr id="0" name=""/>
        <dsp:cNvSpPr/>
      </dsp:nvSpPr>
      <dsp:spPr>
        <a:xfrm>
          <a:off x="0" y="196685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/>
            <a:t>wo 25 mrt – do 2 apr 		: </a:t>
          </a:r>
          <a:r>
            <a:rPr lang="nl-NL" sz="2300" b="0" i="0" kern="1200" baseline="0" err="1"/>
            <a:t>Toetsweek</a:t>
          </a:r>
          <a:r>
            <a:rPr lang="nl-NL" sz="2300" b="0" i="0" kern="1200" baseline="0"/>
            <a:t> 3</a:t>
          </a:r>
          <a:endParaRPr lang="en-US" sz="2300" kern="1200"/>
        </a:p>
      </dsp:txBody>
      <dsp:txXfrm>
        <a:off x="44664" y="2011515"/>
        <a:ext cx="3295284" cy="825612"/>
      </dsp:txXfrm>
    </dsp:sp>
    <dsp:sp modelId="{23BA5498-AF30-463A-A15C-4C0FC39B5F10}">
      <dsp:nvSpPr>
        <dsp:cNvPr id="0" name=""/>
        <dsp:cNvSpPr/>
      </dsp:nvSpPr>
      <dsp:spPr>
        <a:xfrm>
          <a:off x="0" y="2948032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/>
            <a:t>do 11 juni – vr 19 juni  		: </a:t>
          </a:r>
          <a:r>
            <a:rPr lang="nl-NL" sz="2300" b="0" i="0" kern="1200" baseline="0" err="1"/>
            <a:t>Toetsweek</a:t>
          </a:r>
          <a:r>
            <a:rPr lang="nl-NL" sz="2300" b="0" i="0" kern="1200" baseline="0"/>
            <a:t> 4</a:t>
          </a:r>
          <a:endParaRPr lang="en-US" sz="2300" kern="1200"/>
        </a:p>
      </dsp:txBody>
      <dsp:txXfrm>
        <a:off x="44664" y="2992696"/>
        <a:ext cx="3295284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78004-0506-4F90-989F-2B27CC3E7D74}">
      <dsp:nvSpPr>
        <dsp:cNvPr id="0" name=""/>
        <dsp:cNvSpPr/>
      </dsp:nvSpPr>
      <dsp:spPr>
        <a:xfrm>
          <a:off x="1481746" y="618487"/>
          <a:ext cx="651935" cy="616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7425F-88F0-4A16-BFB4-5193E8F329FD}">
      <dsp:nvSpPr>
        <dsp:cNvPr id="0" name=""/>
        <dsp:cNvSpPr/>
      </dsp:nvSpPr>
      <dsp:spPr>
        <a:xfrm>
          <a:off x="4179" y="1282704"/>
          <a:ext cx="3611250" cy="54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200" kern="1200"/>
            <a:t>IST (Intelligentie-structuurtest)</a:t>
          </a:r>
        </a:p>
      </dsp:txBody>
      <dsp:txXfrm>
        <a:off x="4179" y="1282704"/>
        <a:ext cx="3611250" cy="541687"/>
      </dsp:txXfrm>
    </dsp:sp>
    <dsp:sp modelId="{80BE08E8-246B-4A46-BC88-92C60FE3155D}">
      <dsp:nvSpPr>
        <dsp:cNvPr id="0" name=""/>
        <dsp:cNvSpPr/>
      </dsp:nvSpPr>
      <dsp:spPr>
        <a:xfrm>
          <a:off x="4179" y="1713238"/>
          <a:ext cx="3611250" cy="35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Algemene intelligentie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Geheugen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Kennis</a:t>
          </a:r>
        </a:p>
      </dsp:txBody>
      <dsp:txXfrm>
        <a:off x="4179" y="1713238"/>
        <a:ext cx="3611250" cy="354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1EEB-D032-4F99-AB26-CD745CD060CF}">
      <dsp:nvSpPr>
        <dsp:cNvPr id="0" name=""/>
        <dsp:cNvSpPr/>
      </dsp:nvSpPr>
      <dsp:spPr>
        <a:xfrm>
          <a:off x="2453" y="0"/>
          <a:ext cx="2360266" cy="4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Actief op school</a:t>
          </a:r>
        </a:p>
      </dsp:txBody>
      <dsp:txXfrm>
        <a:off x="2453" y="0"/>
        <a:ext cx="2360266" cy="1266770"/>
      </dsp:txXfrm>
    </dsp:sp>
    <dsp:sp modelId="{1C3BA76B-4172-4337-8AE1-CDBFF8D7B0C6}">
      <dsp:nvSpPr>
        <dsp:cNvPr id="0" name=""/>
        <dsp:cNvSpPr/>
      </dsp:nvSpPr>
      <dsp:spPr>
        <a:xfrm>
          <a:off x="238480" y="1266873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Vrijwilligers mediatheek</a:t>
          </a:r>
        </a:p>
      </dsp:txBody>
      <dsp:txXfrm>
        <a:off x="256497" y="1284890"/>
        <a:ext cx="1852179" cy="579104"/>
      </dsp:txXfrm>
    </dsp:sp>
    <dsp:sp modelId="{2700136E-56E8-417F-8D0B-C20B041450C9}">
      <dsp:nvSpPr>
        <dsp:cNvPr id="0" name=""/>
        <dsp:cNvSpPr/>
      </dsp:nvSpPr>
      <dsp:spPr>
        <a:xfrm>
          <a:off x="238480" y="1976647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Ouderraad</a:t>
          </a:r>
        </a:p>
      </dsp:txBody>
      <dsp:txXfrm>
        <a:off x="256497" y="1994664"/>
        <a:ext cx="1852179" cy="579104"/>
      </dsp:txXfrm>
    </dsp:sp>
    <dsp:sp modelId="{7B366E6E-DBD2-4DE1-BAFF-76D91A64A40B}">
      <dsp:nvSpPr>
        <dsp:cNvPr id="0" name=""/>
        <dsp:cNvSpPr/>
      </dsp:nvSpPr>
      <dsp:spPr>
        <a:xfrm>
          <a:off x="238480" y="2686422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MR en GMR (op basis van vacature)</a:t>
          </a:r>
        </a:p>
      </dsp:txBody>
      <dsp:txXfrm>
        <a:off x="256497" y="2704439"/>
        <a:ext cx="1852179" cy="579104"/>
      </dsp:txXfrm>
    </dsp:sp>
    <dsp:sp modelId="{7B4496BF-C78E-4CDA-B80D-1740967985FA}">
      <dsp:nvSpPr>
        <dsp:cNvPr id="0" name=""/>
        <dsp:cNvSpPr/>
      </dsp:nvSpPr>
      <dsp:spPr>
        <a:xfrm>
          <a:off x="238480" y="3396197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Klankbordgroep</a:t>
          </a:r>
        </a:p>
      </dsp:txBody>
      <dsp:txXfrm>
        <a:off x="256497" y="3414214"/>
        <a:ext cx="1852179" cy="579104"/>
      </dsp:txXfrm>
    </dsp:sp>
    <dsp:sp modelId="{F2B7B19D-93E8-4584-AF60-1CD27100CBDA}">
      <dsp:nvSpPr>
        <dsp:cNvPr id="0" name=""/>
        <dsp:cNvSpPr/>
      </dsp:nvSpPr>
      <dsp:spPr>
        <a:xfrm>
          <a:off x="2539739" y="0"/>
          <a:ext cx="2360266" cy="4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Rondom school</a:t>
          </a:r>
        </a:p>
      </dsp:txBody>
      <dsp:txXfrm>
        <a:off x="2539739" y="0"/>
        <a:ext cx="2360266" cy="1266770"/>
      </dsp:txXfrm>
    </dsp:sp>
    <dsp:sp modelId="{7AC0F247-F192-4734-8171-BC335D1F997A}">
      <dsp:nvSpPr>
        <dsp:cNvPr id="0" name=""/>
        <dsp:cNvSpPr/>
      </dsp:nvSpPr>
      <dsp:spPr>
        <a:xfrm>
          <a:off x="2775766" y="1267569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Doorgeven</a:t>
          </a:r>
          <a:r>
            <a:rPr lang="en-US" sz="1400" kern="1200"/>
            <a:t> </a:t>
          </a:r>
          <a:r>
            <a:rPr lang="en-US" sz="1400" kern="1200" err="1"/>
            <a:t>wijzigingen</a:t>
          </a:r>
          <a:r>
            <a:rPr lang="en-US" sz="1400" kern="1200"/>
            <a:t> NAW</a:t>
          </a:r>
          <a:endParaRPr lang="nl-NL" sz="1400" kern="1200"/>
        </a:p>
      </dsp:txBody>
      <dsp:txXfrm>
        <a:off x="2790073" y="1281876"/>
        <a:ext cx="1859599" cy="459878"/>
      </dsp:txXfrm>
    </dsp:sp>
    <dsp:sp modelId="{EE9CA021-6803-4A7E-B403-55E076F642A8}">
      <dsp:nvSpPr>
        <dsp:cNvPr id="0" name=""/>
        <dsp:cNvSpPr/>
      </dsp:nvSpPr>
      <dsp:spPr>
        <a:xfrm>
          <a:off x="2775766" y="1831213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Ziekmeldingen</a:t>
          </a:r>
          <a:r>
            <a:rPr lang="en-US" sz="1400" kern="1200"/>
            <a:t> </a:t>
          </a:r>
          <a:r>
            <a:rPr lang="en-US" sz="1400" kern="1200">
              <a:sym typeface="Wingdings" panose="05000000000000000000" pitchFamily="2" charset="2"/>
            </a:rPr>
            <a:t> absentie@celeanum.nl</a:t>
          </a:r>
          <a:endParaRPr lang="en-US" sz="1400" kern="1200"/>
        </a:p>
      </dsp:txBody>
      <dsp:txXfrm>
        <a:off x="2790073" y="1845520"/>
        <a:ext cx="1859599" cy="459878"/>
      </dsp:txXfrm>
    </dsp:sp>
    <dsp:sp modelId="{C0EFA08D-DA5D-4848-927B-896B1C460CF8}">
      <dsp:nvSpPr>
        <dsp:cNvPr id="0" name=""/>
        <dsp:cNvSpPr/>
      </dsp:nvSpPr>
      <dsp:spPr>
        <a:xfrm>
          <a:off x="2775766" y="2394858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Magister</a:t>
          </a:r>
          <a:endParaRPr lang="en-US" sz="1400" kern="1200"/>
        </a:p>
      </dsp:txBody>
      <dsp:txXfrm>
        <a:off x="2790073" y="2409165"/>
        <a:ext cx="1859599" cy="459878"/>
      </dsp:txXfrm>
    </dsp:sp>
    <dsp:sp modelId="{6AECC854-2936-4773-9BB0-AA43D93B4BD7}">
      <dsp:nvSpPr>
        <dsp:cNvPr id="0" name=""/>
        <dsp:cNvSpPr/>
      </dsp:nvSpPr>
      <dsp:spPr>
        <a:xfrm>
          <a:off x="2775766" y="2958503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Communicatie</a:t>
          </a:r>
          <a:r>
            <a:rPr lang="en-US" sz="1400" kern="1200"/>
            <a:t> met </a:t>
          </a:r>
          <a:r>
            <a:rPr lang="en-US" sz="1400" kern="1200" err="1"/>
            <a:t>uw</a:t>
          </a:r>
          <a:r>
            <a:rPr lang="en-US" sz="1400" kern="1200"/>
            <a:t> kind</a:t>
          </a:r>
        </a:p>
      </dsp:txBody>
      <dsp:txXfrm>
        <a:off x="2790073" y="2972810"/>
        <a:ext cx="1859599" cy="459878"/>
      </dsp:txXfrm>
    </dsp:sp>
    <dsp:sp modelId="{4B67F99F-D760-4CD1-859A-17AFF4696EB7}">
      <dsp:nvSpPr>
        <dsp:cNvPr id="0" name=""/>
        <dsp:cNvSpPr/>
      </dsp:nvSpPr>
      <dsp:spPr>
        <a:xfrm>
          <a:off x="2775766" y="3522147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Wederzijdse</a:t>
          </a:r>
          <a:r>
            <a:rPr lang="en-US" sz="1400" kern="1200"/>
            <a:t> </a:t>
          </a:r>
          <a:r>
            <a:rPr lang="en-US" sz="1400" kern="1200" err="1"/>
            <a:t>betrokkenheid</a:t>
          </a:r>
          <a:r>
            <a:rPr lang="en-US" sz="1400" kern="1200"/>
            <a:t>!!</a:t>
          </a:r>
        </a:p>
      </dsp:txBody>
      <dsp:txXfrm>
        <a:off x="2790073" y="3536454"/>
        <a:ext cx="1859599" cy="45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7AE6-998D-41EE-9229-AB643DD2B6BA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FD9F4-486F-4746-8BAD-A2D518A3A4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83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Antoon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23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0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/>
            </a:b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7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3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63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/>
          </p:nvPr>
        </p:nvSpPr>
        <p:spPr>
          <a:xfrm>
            <a:off x="457200" y="1556792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4320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51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0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0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8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0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63"/>
            <a:ext cx="9144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112886" y="-377949"/>
            <a:ext cx="9036496" cy="14700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D6006E"/>
                </a:solidFill>
              </a:rPr>
              <a:t>Ouderavond</a:t>
            </a:r>
            <a:r>
              <a:rPr lang="nl-NL" sz="6600" b="1">
                <a:solidFill>
                  <a:srgbClr val="CA246F"/>
                </a:solidFill>
                <a:latin typeface="Century" panose="02040604050505020304" pitchFamily="18" charset="0"/>
              </a:rPr>
              <a:t> </a:t>
            </a:r>
            <a:r>
              <a:rPr lang="nl-NL">
                <a:solidFill>
                  <a:srgbClr val="D6006E"/>
                </a:solidFill>
              </a:rPr>
              <a:t>klas 1</a:t>
            </a:r>
            <a:endParaRPr lang="nl-NL" sz="6600" b="1">
              <a:solidFill>
                <a:srgbClr val="CA246F"/>
              </a:solidFill>
              <a:latin typeface="Century" panose="020406040505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71055" y="821666"/>
            <a:ext cx="3062796" cy="418980"/>
          </a:xfrm>
        </p:spPr>
        <p:txBody>
          <a:bodyPr>
            <a:normAutofit fontScale="92500" lnSpcReduction="10000"/>
          </a:bodyPr>
          <a:lstStyle/>
          <a:p>
            <a:r>
              <a:rPr lang="nl-NL" sz="2400">
                <a:solidFill>
                  <a:srgbClr val="002060"/>
                </a:solidFill>
              </a:rPr>
              <a:t>10 september 2025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C658886-083D-F018-930C-25CB57197403}"/>
              </a:ext>
            </a:extLst>
          </p:cNvPr>
          <p:cNvSpPr txBox="1"/>
          <p:nvPr/>
        </p:nvSpPr>
        <p:spPr>
          <a:xfrm rot="1553790">
            <a:off x="6488273" y="400338"/>
            <a:ext cx="2120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Baguet Script" panose="020B0604020202020204" pitchFamily="2" charset="0"/>
              </a:rPr>
              <a:t>Welkom ouders van:</a:t>
            </a:r>
          </a:p>
        </p:txBody>
      </p:sp>
    </p:spTree>
    <p:extLst>
      <p:ext uri="{BB962C8B-B14F-4D97-AF65-F5344CB8AC3E}">
        <p14:creationId xmlns:p14="http://schemas.microsoft.com/office/powerpoint/2010/main" val="84426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BF811-37DE-4E58-A224-EF6E23F2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>
                <a:solidFill>
                  <a:srgbClr val="D6006E"/>
                </a:solidFill>
              </a:rPr>
              <a:t>Deel 2: Koffiemoment en kennismaken met de tutor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C0EDB-2638-44F4-A67B-6F78A14B0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726026"/>
            <a:ext cx="360518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Koffiedrinken in het atrium</a:t>
            </a:r>
          </a:p>
          <a:p>
            <a:r>
              <a:rPr lang="nl-NL"/>
              <a:t>Stel uw vragen aan de leden van de ouderraad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Kennismaken met de tutor in de lokalen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U herkent de ouders van uw klas aan de sticker!</a:t>
            </a:r>
          </a:p>
          <a:p>
            <a:pPr>
              <a:buFontTx/>
              <a:buChar char="-"/>
            </a:pPr>
            <a:endParaRPr lang="nl-NL"/>
          </a:p>
        </p:txBody>
      </p:sp>
      <p:graphicFrame>
        <p:nvGraphicFramePr>
          <p:cNvPr id="8" name="Tabel 4">
            <a:extLst>
              <a:ext uri="{FF2B5EF4-FFF2-40B4-BE49-F238E27FC236}">
                <a16:creationId xmlns:a16="http://schemas.microsoft.com/office/drawing/2014/main" id="{A3F6527F-EDF2-41F9-953F-00F6AADF0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48284"/>
              </p:ext>
            </p:extLst>
          </p:nvPr>
        </p:nvGraphicFramePr>
        <p:xfrm>
          <a:off x="4238199" y="2679192"/>
          <a:ext cx="4072471" cy="242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09">
                  <a:extLst>
                    <a:ext uri="{9D8B030D-6E8A-4147-A177-3AD203B41FA5}">
                      <a16:colId xmlns:a16="http://schemas.microsoft.com/office/drawing/2014/main" val="2520632943"/>
                    </a:ext>
                  </a:extLst>
                </a:gridCol>
                <a:gridCol w="1112362">
                  <a:extLst>
                    <a:ext uri="{9D8B030D-6E8A-4147-A177-3AD203B41FA5}">
                      <a16:colId xmlns:a16="http://schemas.microsoft.com/office/drawing/2014/main" val="2938238054"/>
                    </a:ext>
                  </a:extLst>
                </a:gridCol>
              </a:tblGrid>
              <a:tr h="465765">
                <a:tc>
                  <a:txBody>
                    <a:bodyPr/>
                    <a:lstStyle/>
                    <a:p>
                      <a:r>
                        <a:rPr lang="nl-NL" sz="2300" dirty="0"/>
                        <a:t>Klas en tutor</a:t>
                      </a:r>
                    </a:p>
                  </a:txBody>
                  <a:tcPr marL="88358" marR="88358" marT="44179" marB="44179"/>
                </a:tc>
                <a:tc>
                  <a:txBody>
                    <a:bodyPr/>
                    <a:lstStyle/>
                    <a:p>
                      <a:r>
                        <a:rPr lang="nl-NL" sz="2300"/>
                        <a:t>Lokaal</a:t>
                      </a:r>
                    </a:p>
                  </a:txBody>
                  <a:tcPr marL="88358" marR="88358" marT="44179" marB="44179"/>
                </a:tc>
                <a:extLst>
                  <a:ext uri="{0D108BD9-81ED-4DB2-BD59-A6C34878D82A}">
                    <a16:rowId xmlns:a16="http://schemas.microsoft.com/office/drawing/2014/main" val="2390465562"/>
                  </a:ext>
                </a:extLst>
              </a:tr>
              <a:tr h="493314">
                <a:tc>
                  <a:txBody>
                    <a:bodyPr/>
                    <a:lstStyle/>
                    <a:p>
                      <a:pPr algn="l"/>
                      <a:r>
                        <a:rPr lang="nl-NL" sz="2300" dirty="0"/>
                        <a:t>1a Albert Ballast</a:t>
                      </a:r>
                    </a:p>
                  </a:txBody>
                  <a:tcPr marL="88358" marR="88358" marT="44179" marB="44179" anchor="ctr">
                    <a:solidFill>
                      <a:srgbClr val="F8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300" dirty="0"/>
                        <a:t>14</a:t>
                      </a:r>
                    </a:p>
                  </a:txBody>
                  <a:tcPr marL="88358" marR="88358" marT="44179" marB="44179" anchor="ctr">
                    <a:solidFill>
                      <a:srgbClr val="F8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5320"/>
                  </a:ext>
                </a:extLst>
              </a:tr>
              <a:tr h="493314">
                <a:tc>
                  <a:txBody>
                    <a:bodyPr/>
                    <a:lstStyle/>
                    <a:p>
                      <a:pPr algn="l"/>
                      <a:r>
                        <a:rPr lang="nl-NL" sz="2300" dirty="0"/>
                        <a:t>1b José Lorijn</a:t>
                      </a:r>
                    </a:p>
                  </a:txBody>
                  <a:tcPr marL="88358" marR="88358" marT="44179" marB="44179" anchor="ctr">
                    <a:solidFill>
                      <a:srgbClr val="DB53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300" dirty="0"/>
                        <a:t>12</a:t>
                      </a:r>
                    </a:p>
                  </a:txBody>
                  <a:tcPr marL="88358" marR="88358" marT="44179" marB="44179" anchor="ctr">
                    <a:solidFill>
                      <a:srgbClr val="DB5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414682"/>
                  </a:ext>
                </a:extLst>
              </a:tr>
              <a:tr h="493314">
                <a:tc>
                  <a:txBody>
                    <a:bodyPr/>
                    <a:lstStyle/>
                    <a:p>
                      <a:pPr algn="l"/>
                      <a:r>
                        <a:rPr lang="nl-NL" sz="2300" dirty="0"/>
                        <a:t>1c Frank van den Belt</a:t>
                      </a:r>
                    </a:p>
                  </a:txBody>
                  <a:tcPr marL="88358" marR="88358" marT="44179" marB="4417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300" dirty="0"/>
                        <a:t>13</a:t>
                      </a:r>
                    </a:p>
                  </a:txBody>
                  <a:tcPr marL="88358" marR="88358" marT="44179" marB="4417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81818"/>
                  </a:ext>
                </a:extLst>
              </a:tr>
              <a:tr h="477135">
                <a:tc>
                  <a:txBody>
                    <a:bodyPr/>
                    <a:lstStyle/>
                    <a:p>
                      <a:pPr algn="l"/>
                      <a:r>
                        <a:rPr lang="nl-NL" sz="2300" dirty="0"/>
                        <a:t>1d Marjolein </a:t>
                      </a:r>
                      <a:r>
                        <a:rPr lang="nl-NL" sz="2300" dirty="0" err="1"/>
                        <a:t>Garcia</a:t>
                      </a:r>
                      <a:endParaRPr lang="nl-NL" sz="2300" dirty="0"/>
                    </a:p>
                  </a:txBody>
                  <a:tcPr marL="88358" marR="88358" marT="44179" marB="4417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300" dirty="0"/>
                        <a:t>11</a:t>
                      </a:r>
                    </a:p>
                  </a:txBody>
                  <a:tcPr marL="88358" marR="88358" marT="44179" marB="44179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0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7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81A4-2427-4203-B6F4-A9421E77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organisatie in de onderbouw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7A71B31-9B8A-4656-A935-C83DC5C7661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29665295"/>
              </p:ext>
            </p:extLst>
          </p:nvPr>
        </p:nvGraphicFramePr>
        <p:xfrm>
          <a:off x="457200" y="1557338"/>
          <a:ext cx="800258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60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31731-73F3-4AC1-A637-2363FFB5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 anchor="ctr">
            <a:normAutofit/>
          </a:bodyPr>
          <a:lstStyle/>
          <a:p>
            <a:r>
              <a:rPr lang="nl-NL"/>
              <a:t>Specifieke</a:t>
            </a:r>
            <a:r>
              <a:rPr lang="nl-NL" b="1"/>
              <a:t> </a:t>
            </a:r>
            <a:r>
              <a:rPr lang="nl-NL" err="1"/>
              <a:t>leerlingondersteuning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464A7CD-4BDB-0D61-3538-4CC5F54AAA61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57200" y="1556792"/>
          <a:ext cx="800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23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5596" y="248539"/>
            <a:ext cx="7132748" cy="1470025"/>
          </a:xfrm>
        </p:spPr>
        <p:txBody>
          <a:bodyPr>
            <a:noAutofit/>
          </a:bodyPr>
          <a:lstStyle/>
          <a:p>
            <a:pPr algn="l"/>
            <a:r>
              <a:rPr lang="nl-NL">
                <a:solidFill>
                  <a:srgbClr val="D6006E"/>
                </a:solidFill>
              </a:rPr>
              <a:t>Absentie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5596" y="1718564"/>
            <a:ext cx="4533554" cy="396044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2060"/>
                </a:solidFill>
              </a:rPr>
              <a:t>Doorgeven aan school</a:t>
            </a:r>
          </a:p>
          <a:p>
            <a:pPr algn="l"/>
            <a:r>
              <a:rPr lang="nl-NL">
                <a:solidFill>
                  <a:srgbClr val="002060"/>
                </a:solidFill>
              </a:rPr>
              <a:t>	</a:t>
            </a:r>
            <a:r>
              <a:rPr lang="nl-NL" b="1">
                <a:solidFill>
                  <a:srgbClr val="002060"/>
                </a:solidFill>
              </a:rPr>
              <a:t>absentie@celeanum.nl</a:t>
            </a:r>
          </a:p>
          <a:p>
            <a:pPr algn="l"/>
            <a:endParaRPr lang="nl-NL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2060"/>
                </a:solidFill>
              </a:rPr>
              <a:t>Onbekende uren (ON)  in Magister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2060"/>
                </a:solidFill>
              </a:rPr>
              <a:t>Wat als uw kind langdurig of vaak ziek 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2060"/>
                </a:solidFill>
              </a:rPr>
              <a:t>Wat als uw kind onreglementair absent 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>
              <a:solidFill>
                <a:srgbClr val="002060"/>
              </a:solidFill>
            </a:endParaRPr>
          </a:p>
          <a:p>
            <a:pPr algn="l"/>
            <a:endParaRPr lang="nl-NL"/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227AD7BE-9EEB-7CFE-6DF8-9083E2942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9"/>
          <a:stretch/>
        </p:blipFill>
        <p:spPr bwMode="auto">
          <a:xfrm>
            <a:off x="5237825" y="1351625"/>
            <a:ext cx="3086100" cy="2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5DE0F3CA-A7CF-EC00-B188-E173CEC1504A}"/>
              </a:ext>
            </a:extLst>
          </p:cNvPr>
          <p:cNvGrpSpPr/>
          <p:nvPr/>
        </p:nvGrpSpPr>
        <p:grpSpPr>
          <a:xfrm>
            <a:off x="5239831" y="3698784"/>
            <a:ext cx="3084094" cy="939975"/>
            <a:chOff x="6282717" y="3592112"/>
            <a:chExt cx="3084094" cy="93997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7A76846-FB84-0A9D-C531-B321C794A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24" b="90550"/>
            <a:stretch/>
          </p:blipFill>
          <p:spPr>
            <a:xfrm>
              <a:off x="6282717" y="3592112"/>
              <a:ext cx="3084091" cy="399531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EE9A424-4484-54E7-E9D4-C8A16850C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252" b="33916"/>
            <a:stretch/>
          </p:blipFill>
          <p:spPr>
            <a:xfrm>
              <a:off x="6282720" y="3994951"/>
              <a:ext cx="3084091" cy="537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62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FA05F-85A8-4DD3-BA91-C87E3785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329080"/>
            <a:ext cx="8003232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err="1">
                <a:solidFill>
                  <a:srgbClr val="D6006E"/>
                </a:solidFill>
              </a:rPr>
              <a:t>Toetsweken</a:t>
            </a:r>
            <a:endParaRPr lang="nl-NL">
              <a:solidFill>
                <a:srgbClr val="D6006E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773E634-0926-4597-8AD2-5F7FC8755A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9440814"/>
              </p:ext>
            </p:extLst>
          </p:nvPr>
        </p:nvGraphicFramePr>
        <p:xfrm>
          <a:off x="471513" y="1698835"/>
          <a:ext cx="3384612" cy="386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0E7F925-8996-F202-4296-66376440B06C}"/>
              </a:ext>
            </a:extLst>
          </p:cNvPr>
          <p:cNvSpPr txBox="1"/>
          <p:nvPr/>
        </p:nvSpPr>
        <p:spPr>
          <a:xfrm>
            <a:off x="4490883" y="4919968"/>
            <a:ext cx="347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>
                <a:solidFill>
                  <a:srgbClr val="002060"/>
                </a:solidFill>
              </a:rPr>
              <a:t>Aanwezigheid tijdens </a:t>
            </a:r>
            <a:r>
              <a:rPr lang="nl-NL" sz="2400" err="1">
                <a:solidFill>
                  <a:srgbClr val="002060"/>
                </a:solidFill>
              </a:rPr>
              <a:t>toetsweken</a:t>
            </a:r>
            <a:r>
              <a:rPr lang="nl-NL" sz="2400">
                <a:solidFill>
                  <a:srgbClr val="002060"/>
                </a:solidFill>
              </a:rPr>
              <a:t> vinden we belangrijk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215371-EC29-72DA-0D72-0602277E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2886"/>
          <a:stretch/>
        </p:blipFill>
        <p:spPr bwMode="auto">
          <a:xfrm>
            <a:off x="4572000" y="1366712"/>
            <a:ext cx="3940690" cy="32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7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56421-3A7D-571D-5D73-83984061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>
                <a:solidFill>
                  <a:srgbClr val="D6006E"/>
                </a:solidFill>
              </a:rPr>
              <a:t>Magister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0D7BAD-E418-D0D8-64FE-059AE441C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67084" cy="4525963"/>
          </a:xfrm>
        </p:spPr>
        <p:txBody>
          <a:bodyPr/>
          <a:lstStyle/>
          <a:p>
            <a:r>
              <a:rPr lang="nl-NL"/>
              <a:t>Beperkte zichtbaarheid van cijfers voor ouders</a:t>
            </a:r>
          </a:p>
          <a:p>
            <a:r>
              <a:rPr lang="nl-NL"/>
              <a:t>‘Cijfertijd’</a:t>
            </a:r>
          </a:p>
          <a:p>
            <a:r>
              <a:rPr lang="nl-NL" err="1"/>
              <a:t>Toetsweken</a:t>
            </a:r>
            <a:r>
              <a:rPr lang="nl-NL"/>
              <a:t> en cijfers</a:t>
            </a:r>
          </a:p>
          <a:p>
            <a:r>
              <a:rPr lang="nl-NL"/>
              <a:t>Meekijken met uw kind en verantwoordelijkheid</a:t>
            </a:r>
          </a:p>
        </p:txBody>
      </p:sp>
      <p:pic>
        <p:nvPicPr>
          <p:cNvPr id="1026" name="Picture 2" descr="Magister (software) - Wikipedia">
            <a:extLst>
              <a:ext uri="{FF2B5EF4-FFF2-40B4-BE49-F238E27FC236}">
                <a16:creationId xmlns:a16="http://schemas.microsoft.com/office/drawing/2014/main" id="{EFC17AE0-EFE8-EAB9-9D10-64BBBE80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28" y="2117290"/>
            <a:ext cx="2623420" cy="26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4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2CFF8-17E8-C245-905E-E07BF340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93454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>
                <a:solidFill>
                  <a:srgbClr val="D6006E"/>
                </a:solidFill>
              </a:rPr>
              <a:t>CBO - screening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B26B5-B96F-A716-7555-C75A8C6D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610" y="2249224"/>
            <a:ext cx="4192846" cy="3140476"/>
          </a:xfrm>
        </p:spPr>
        <p:txBody>
          <a:bodyPr>
            <a:normAutofit/>
          </a:bodyPr>
          <a:lstStyle/>
          <a:p>
            <a:r>
              <a:rPr lang="nl-NL" sz="2000"/>
              <a:t>Screening door Centrum voor Begaafdheidsonderzoek;</a:t>
            </a:r>
          </a:p>
          <a:p>
            <a:r>
              <a:rPr lang="nl-NL" sz="2000"/>
              <a:t>Afname op vrijdag 31-10 (in </a:t>
            </a:r>
            <a:r>
              <a:rPr lang="nl-NL" sz="2000" err="1"/>
              <a:t>toetsweek</a:t>
            </a:r>
            <a:r>
              <a:rPr lang="nl-NL" sz="2000"/>
              <a:t>);</a:t>
            </a:r>
          </a:p>
          <a:p>
            <a:r>
              <a:rPr lang="nl-NL" sz="2000"/>
              <a:t>Vandaag wordt de brief uitgedeeld door de tutor;</a:t>
            </a:r>
          </a:p>
          <a:p>
            <a:r>
              <a:rPr lang="nl-NL" sz="2000"/>
              <a:t>Er moet toestemming verleend worden.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F9F2BA7-4133-C378-834F-EE1146DB87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5103469"/>
              </p:ext>
            </p:extLst>
          </p:nvPr>
        </p:nvGraphicFramePr>
        <p:xfrm>
          <a:off x="4876063" y="-530647"/>
          <a:ext cx="3615429" cy="300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ep 20">
            <a:extLst>
              <a:ext uri="{FF2B5EF4-FFF2-40B4-BE49-F238E27FC236}">
                <a16:creationId xmlns:a16="http://schemas.microsoft.com/office/drawing/2014/main" id="{D72FF56A-6398-8D62-3B70-3CCAC0469AA6}"/>
              </a:ext>
            </a:extLst>
          </p:cNvPr>
          <p:cNvGrpSpPr/>
          <p:nvPr/>
        </p:nvGrpSpPr>
        <p:grpSpPr>
          <a:xfrm>
            <a:off x="4759545" y="4312850"/>
            <a:ext cx="3976082" cy="2412541"/>
            <a:chOff x="4812813" y="4010684"/>
            <a:chExt cx="1489218" cy="2068044"/>
          </a:xfrm>
        </p:grpSpPr>
        <p:sp>
          <p:nvSpPr>
            <p:cNvPr id="6" name="Rechthoek 5" descr="Office Worker">
              <a:extLst>
                <a:ext uri="{FF2B5EF4-FFF2-40B4-BE49-F238E27FC236}">
                  <a16:creationId xmlns:a16="http://schemas.microsoft.com/office/drawing/2014/main" id="{B6B549C1-0FEC-457B-0854-F715A006A2CB}"/>
                </a:ext>
              </a:extLst>
            </p:cNvPr>
            <p:cNvSpPr/>
            <p:nvPr/>
          </p:nvSpPr>
          <p:spPr>
            <a:xfrm>
              <a:off x="5435189" y="4010684"/>
              <a:ext cx="242705" cy="555469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73C520A5-274C-0F97-59CB-F96BC51341D1}"/>
                </a:ext>
              </a:extLst>
            </p:cNvPr>
            <p:cNvGrpSpPr/>
            <p:nvPr/>
          </p:nvGrpSpPr>
          <p:grpSpPr>
            <a:xfrm>
              <a:off x="4812813" y="4586909"/>
              <a:ext cx="1489218" cy="439784"/>
              <a:chOff x="1751124" y="1635653"/>
              <a:chExt cx="1489218" cy="439784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B6D61E97-A642-2FC2-2FB1-49292E1B6FE7}"/>
                  </a:ext>
                </a:extLst>
              </p:cNvPr>
              <p:cNvSpPr/>
              <p:nvPr/>
            </p:nvSpPr>
            <p:spPr>
              <a:xfrm>
                <a:off x="1751124" y="1635653"/>
                <a:ext cx="1489218" cy="43978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D242099-6149-4502-AA8A-853D6A0650AB}"/>
                  </a:ext>
                </a:extLst>
              </p:cNvPr>
              <p:cNvSpPr txBox="1"/>
              <p:nvPr/>
            </p:nvSpPr>
            <p:spPr>
              <a:xfrm>
                <a:off x="1751124" y="1635653"/>
                <a:ext cx="1489218" cy="4397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6223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nl-NL" sz="2200" kern="1200"/>
                  <a:t>FES (prestatie-motivatietest)</a:t>
                </a:r>
              </a:p>
            </p:txBody>
          </p: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D9EB159-DCF9-4811-9D0E-8A0629814431}"/>
                </a:ext>
              </a:extLst>
            </p:cNvPr>
            <p:cNvGrpSpPr/>
            <p:nvPr/>
          </p:nvGrpSpPr>
          <p:grpSpPr>
            <a:xfrm>
              <a:off x="4812813" y="4928965"/>
              <a:ext cx="1489218" cy="1149763"/>
              <a:chOff x="1751124" y="1977709"/>
              <a:chExt cx="1489218" cy="1149763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76DE1ADE-41D4-E5C3-DE00-844B6E0539CB}"/>
                  </a:ext>
                </a:extLst>
              </p:cNvPr>
              <p:cNvSpPr/>
              <p:nvPr/>
            </p:nvSpPr>
            <p:spPr>
              <a:xfrm>
                <a:off x="1751124" y="2117508"/>
                <a:ext cx="1489218" cy="100996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3DAE4D51-2559-7BD0-4CEF-AFCC4B72BD37}"/>
                  </a:ext>
                </a:extLst>
              </p:cNvPr>
              <p:cNvSpPr txBox="1"/>
              <p:nvPr/>
            </p:nvSpPr>
            <p:spPr>
              <a:xfrm>
                <a:off x="1751124" y="1977709"/>
                <a:ext cx="1489218" cy="10099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600" kern="1200"/>
                  <a:t>Bereidheid tot cognitieve inspanning?</a:t>
                </a:r>
              </a:p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600" kern="1200"/>
                  <a:t>Motivatie om zelfstandig kennis te vergaren?</a:t>
                </a:r>
              </a:p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600" kern="1200"/>
                  <a:t>41 stellingen</a:t>
                </a: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6E38F69-A9D4-FE1A-60C0-0414EEA9847C}"/>
              </a:ext>
            </a:extLst>
          </p:cNvPr>
          <p:cNvGrpSpPr/>
          <p:nvPr/>
        </p:nvGrpSpPr>
        <p:grpSpPr>
          <a:xfrm>
            <a:off x="5254642" y="2249224"/>
            <a:ext cx="2985882" cy="1910113"/>
            <a:chOff x="3315332" y="2473943"/>
            <a:chExt cx="2402058" cy="1910113"/>
          </a:xfrm>
        </p:grpSpPr>
        <p:sp>
          <p:nvSpPr>
            <p:cNvPr id="13" name="Rechthoek 12" descr="Help">
              <a:extLst>
                <a:ext uri="{FF2B5EF4-FFF2-40B4-BE49-F238E27FC236}">
                  <a16:creationId xmlns:a16="http://schemas.microsoft.com/office/drawing/2014/main" id="{60007BA6-ED99-31CB-0FEC-619F6C58CCD5}"/>
                </a:ext>
              </a:extLst>
            </p:cNvPr>
            <p:cNvSpPr/>
            <p:nvPr/>
          </p:nvSpPr>
          <p:spPr>
            <a:xfrm>
              <a:off x="4171113" y="2473943"/>
              <a:ext cx="521297" cy="648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0CF2319-6804-CD03-3F9B-54328DDD601B}"/>
                </a:ext>
              </a:extLst>
            </p:cNvPr>
            <p:cNvGrpSpPr/>
            <p:nvPr/>
          </p:nvGrpSpPr>
          <p:grpSpPr>
            <a:xfrm>
              <a:off x="3426609" y="3142867"/>
              <a:ext cx="2290781" cy="558601"/>
              <a:chOff x="2696177" y="1789592"/>
              <a:chExt cx="2290781" cy="558601"/>
            </a:xfrm>
          </p:grpSpPr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4A99D497-98F0-9B22-F044-7C8186C00189}"/>
                  </a:ext>
                </a:extLst>
              </p:cNvPr>
              <p:cNvSpPr/>
              <p:nvPr/>
            </p:nvSpPr>
            <p:spPr>
              <a:xfrm>
                <a:off x="2696177" y="2004576"/>
                <a:ext cx="2290781" cy="34361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C9C14E62-6E9F-FB9A-2658-F29ED35EAC26}"/>
                  </a:ext>
                </a:extLst>
              </p:cNvPr>
              <p:cNvSpPr txBox="1"/>
              <p:nvPr/>
            </p:nvSpPr>
            <p:spPr>
              <a:xfrm>
                <a:off x="2696177" y="1789592"/>
                <a:ext cx="2290781" cy="3436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6223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nl-NL" sz="2200" kern="1200"/>
                  <a:t>SVL (schoolvragenlijst)</a:t>
                </a: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A47E7B0A-8969-E7E7-3CDC-DB8DDE2A0D57}"/>
                </a:ext>
              </a:extLst>
            </p:cNvPr>
            <p:cNvGrpSpPr/>
            <p:nvPr/>
          </p:nvGrpSpPr>
          <p:grpSpPr>
            <a:xfrm>
              <a:off x="3315332" y="3493879"/>
              <a:ext cx="2402058" cy="890177"/>
              <a:chOff x="2584900" y="2140604"/>
              <a:chExt cx="2402058" cy="890177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34A83389-4C5A-85F7-77FE-C2CE0EBC12F8}"/>
                  </a:ext>
                </a:extLst>
              </p:cNvPr>
              <p:cNvSpPr/>
              <p:nvPr/>
            </p:nvSpPr>
            <p:spPr>
              <a:xfrm>
                <a:off x="2696177" y="2386396"/>
                <a:ext cx="2290781" cy="6443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D679377-E029-5753-9239-20F574A1BE28}"/>
                  </a:ext>
                </a:extLst>
              </p:cNvPr>
              <p:cNvSpPr txBox="1"/>
              <p:nvPr/>
            </p:nvSpPr>
            <p:spPr>
              <a:xfrm>
                <a:off x="2584900" y="2140604"/>
                <a:ext cx="2290781" cy="6443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600" kern="1200"/>
                  <a:t>Welbevinden</a:t>
                </a:r>
              </a:p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600" kern="1200"/>
                  <a:t>80 vragen</a:t>
                </a:r>
              </a:p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600" kern="1200"/>
                  <a:t>Afname in </a:t>
                </a:r>
                <a:r>
                  <a:rPr lang="nl-NL" sz="1600" kern="1200" err="1"/>
                  <a:t>tutorles</a:t>
                </a:r>
                <a:r>
                  <a:rPr lang="nl-NL" sz="1600" kern="1200"/>
                  <a:t> na 7-11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835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fectionisme bij hoogbegaafde kinderen: zo ga je ermee om">
            <a:extLst>
              <a:ext uri="{FF2B5EF4-FFF2-40B4-BE49-F238E27FC236}">
                <a16:creationId xmlns:a16="http://schemas.microsoft.com/office/drawing/2014/main" id="{8FC30FD4-A3C6-CF85-0EA9-DA6A58CA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901">
            <a:off x="3815456" y="2567305"/>
            <a:ext cx="5193900" cy="31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C91073-DB53-244E-52CE-E5EC5228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nl-NL" err="1">
                <a:solidFill>
                  <a:srgbClr val="D6006E"/>
                </a:solidFill>
              </a:rPr>
              <a:t>CoMoVe</a:t>
            </a:r>
            <a:endParaRPr lang="nl-NL">
              <a:solidFill>
                <a:srgbClr val="D6006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9F9F4-FA6F-4DD4-DB0D-CC15A10769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err="1"/>
              <a:t>Compacten</a:t>
            </a:r>
            <a:r>
              <a:rPr lang="nl-NL"/>
              <a:t>, Motiveren en Verrijken</a:t>
            </a:r>
          </a:p>
          <a:p>
            <a:r>
              <a:rPr lang="nl-NL"/>
              <a:t>Samenwerking met bureau Talent</a:t>
            </a:r>
          </a:p>
          <a:p>
            <a:r>
              <a:rPr lang="nl-NL"/>
              <a:t>CBO-screening input</a:t>
            </a:r>
          </a:p>
          <a:p>
            <a:r>
              <a:rPr lang="nl-NL"/>
              <a:t>Input vanuit tutoren, docenten en zorg</a:t>
            </a:r>
          </a:p>
          <a:p>
            <a:r>
              <a:rPr lang="nl-NL"/>
              <a:t>Geen verplichting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B2C0D3B-2CE1-1534-7BA5-AE9C27C0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8" y="316714"/>
            <a:ext cx="35528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ogappels gemist? Bekijk hier alle uitzendingen terug. Oogappels Uitzending  gemist.">
            <a:extLst>
              <a:ext uri="{FF2B5EF4-FFF2-40B4-BE49-F238E27FC236}">
                <a16:creationId xmlns:a16="http://schemas.microsoft.com/office/drawing/2014/main" id="{BD2A0E18-8114-EB42-0583-3E708201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321">
            <a:off x="5121929" y="3393135"/>
            <a:ext cx="3802603" cy="21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F1919A-90AC-4704-A25B-10F999D6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Ouderbetrokkenheid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53D790-37A3-4F82-BA3B-815487B22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235077"/>
              </p:ext>
            </p:extLst>
          </p:nvPr>
        </p:nvGraphicFramePr>
        <p:xfrm>
          <a:off x="683568" y="1263833"/>
          <a:ext cx="4902460" cy="42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85129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98FD8B61E3B46BBA3066A634B15BB" ma:contentTypeVersion="18" ma:contentTypeDescription="Een nieuw document maken." ma:contentTypeScope="" ma:versionID="21e1ef2c086bd7013671ca7bc4c36391">
  <xsd:schema xmlns:xsd="http://www.w3.org/2001/XMLSchema" xmlns:xs="http://www.w3.org/2001/XMLSchema" xmlns:p="http://schemas.microsoft.com/office/2006/metadata/properties" xmlns:ns2="06968e29-9140-48f9-96f2-40065823526e" xmlns:ns3="cb9fb90b-72ef-4fb6-8e86-fbb3a044f196" targetNamespace="http://schemas.microsoft.com/office/2006/metadata/properties" ma:root="true" ma:fieldsID="d83fef4db9211e90713cee5df112ff3e" ns2:_="" ns3:_="">
    <xsd:import namespace="06968e29-9140-48f9-96f2-40065823526e"/>
    <xsd:import namespace="cb9fb90b-72ef-4fb6-8e86-fbb3a044f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68e29-9140-48f9-96f2-400658235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1241942b-f22d-4f83-a1f7-fbff8d1f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fb90b-72ef-4fb6-8e86-fbb3a044f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861479d-9e98-4214-a27d-c26cc5b878e3}" ma:internalName="TaxCatchAll" ma:showField="CatchAllData" ma:web="cb9fb90b-72ef-4fb6-8e86-fbb3a044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9fb90b-72ef-4fb6-8e86-fbb3a044f196" xsi:nil="true"/>
    <lcf76f155ced4ddcb4097134ff3c332f xmlns="06968e29-9140-48f9-96f2-40065823526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A2352-D22C-401E-845F-A2CA211AFF0D}">
  <ds:schemaRefs>
    <ds:schemaRef ds:uri="06968e29-9140-48f9-96f2-40065823526e"/>
    <ds:schemaRef ds:uri="cb9fb90b-72ef-4fb6-8e86-fbb3a044f1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A2871E-F691-481D-BC57-F7616BE32F57}">
  <ds:schemaRefs>
    <ds:schemaRef ds:uri="06968e29-9140-48f9-96f2-40065823526e"/>
    <ds:schemaRef ds:uri="cb9fb90b-72ef-4fb6-8e86-fbb3a044f1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F926FB-8013-418A-93A8-E4C37D92D8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Diavoorstelling (4:3)</PresentationFormat>
  <Paragraphs>112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AUdimat</vt:lpstr>
      <vt:lpstr>Baguet Script</vt:lpstr>
      <vt:lpstr>Calibri</vt:lpstr>
      <vt:lpstr>Century</vt:lpstr>
      <vt:lpstr>Wingdings</vt:lpstr>
      <vt:lpstr>Kantoorthema</vt:lpstr>
      <vt:lpstr>Ouderavond klas 1</vt:lpstr>
      <vt:lpstr>De organisatie in de onderbouw</vt:lpstr>
      <vt:lpstr>Specifieke leerlingondersteuning</vt:lpstr>
      <vt:lpstr>Absentie</vt:lpstr>
      <vt:lpstr>Toetsweken</vt:lpstr>
      <vt:lpstr>Magister</vt:lpstr>
      <vt:lpstr>CBO - screening</vt:lpstr>
      <vt:lpstr>CoMoVe</vt:lpstr>
      <vt:lpstr>Ouderbetrokkenheid</vt:lpstr>
      <vt:lpstr>Deel 2: Koffiemoment en kennismaken met de tutor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Ouderavond klas 1</dc:title>
  <dc:creator>Thera Kruizinga</dc:creator>
  <cp:lastModifiedBy>Analisa Boelijn</cp:lastModifiedBy>
  <cp:revision>3</cp:revision>
  <dcterms:modified xsi:type="dcterms:W3CDTF">2025-09-12T07:25:58Z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0x010100ADE98FD8B61E3B46BBA3066A634B15BB</vt:lpwstr>
  </property>
  <property fmtid="{D5CDD505-2E9C-101B-9397-08002B2CF9AE}" pid="3" name="MediaServiceImageTags">
    <vt:lpwstr/>
  </property>
</Properties>
</file>