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21" r:id="rId3"/>
    <p:sldId id="318" r:id="rId4"/>
    <p:sldId id="300" r:id="rId5"/>
    <p:sldId id="305" r:id="rId6"/>
    <p:sldId id="306" r:id="rId7"/>
    <p:sldId id="324" r:id="rId8"/>
    <p:sldId id="301" r:id="rId9"/>
    <p:sldId id="326" r:id="rId10"/>
    <p:sldId id="327" r:id="rId11"/>
    <p:sldId id="325" r:id="rId12"/>
    <p:sldId id="328" r:id="rId13"/>
    <p:sldId id="302" r:id="rId14"/>
    <p:sldId id="319" r:id="rId15"/>
    <p:sldId id="304" r:id="rId16"/>
    <p:sldId id="322" r:id="rId17"/>
    <p:sldId id="323" r:id="rId18"/>
    <p:sldId id="303" r:id="rId19"/>
    <p:sldId id="307" r:id="rId20"/>
    <p:sldId id="30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629DF-D6E7-43B7-B1AD-0B44F4D0357B}" v="217" dt="2025-02-05T12:55:00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ke Kaskens" userId="7046e6d5-ef0b-46a3-a6bd-5b81cd8b9c84" providerId="ADAL" clId="{41C629DF-D6E7-43B7-B1AD-0B44F4D0357B}"/>
    <pc:docChg chg="modSld">
      <pc:chgData name="Anneke Kaskens" userId="7046e6d5-ef0b-46a3-a6bd-5b81cd8b9c84" providerId="ADAL" clId="{41C629DF-D6E7-43B7-B1AD-0B44F4D0357B}" dt="2025-02-05T12:55:04.070" v="216" actId="14100"/>
      <pc:docMkLst>
        <pc:docMk/>
      </pc:docMkLst>
      <pc:sldChg chg="modSp">
        <pc:chgData name="Anneke Kaskens" userId="7046e6d5-ef0b-46a3-a6bd-5b81cd8b9c84" providerId="ADAL" clId="{41C629DF-D6E7-43B7-B1AD-0B44F4D0357B}" dt="2025-02-05T10:00:09.713" v="145" actId="20577"/>
        <pc:sldMkLst>
          <pc:docMk/>
          <pc:sldMk cId="1968926376" sldId="303"/>
        </pc:sldMkLst>
        <pc:spChg chg="mod">
          <ac:chgData name="Anneke Kaskens" userId="7046e6d5-ef0b-46a3-a6bd-5b81cd8b9c84" providerId="ADAL" clId="{41C629DF-D6E7-43B7-B1AD-0B44F4D0357B}" dt="2025-02-05T10:00:09.713" v="145" actId="20577"/>
          <ac:spMkLst>
            <pc:docMk/>
            <pc:sldMk cId="1968926376" sldId="303"/>
            <ac:spMk id="3" creationId="{00000000-0000-0000-0000-000000000000}"/>
          </ac:spMkLst>
        </pc:spChg>
      </pc:sldChg>
      <pc:sldChg chg="modSp mod modAnim">
        <pc:chgData name="Anneke Kaskens" userId="7046e6d5-ef0b-46a3-a6bd-5b81cd8b9c84" providerId="ADAL" clId="{41C629DF-D6E7-43B7-B1AD-0B44F4D0357B}" dt="2025-02-05T12:55:04.070" v="216" actId="14100"/>
        <pc:sldMkLst>
          <pc:docMk/>
          <pc:sldMk cId="4029842373" sldId="305"/>
        </pc:sldMkLst>
        <pc:spChg chg="mod">
          <ac:chgData name="Anneke Kaskens" userId="7046e6d5-ef0b-46a3-a6bd-5b81cd8b9c84" providerId="ADAL" clId="{41C629DF-D6E7-43B7-B1AD-0B44F4D0357B}" dt="2025-02-05T12:55:04.070" v="216" actId="14100"/>
          <ac:spMkLst>
            <pc:docMk/>
            <pc:sldMk cId="4029842373" sldId="305"/>
            <ac:spMk id="3" creationId="{00000000-0000-0000-0000-000000000000}"/>
          </ac:spMkLst>
        </pc:spChg>
      </pc:sldChg>
      <pc:sldChg chg="addSp modSp modAnim">
        <pc:chgData name="Anneke Kaskens" userId="7046e6d5-ef0b-46a3-a6bd-5b81cd8b9c84" providerId="ADAL" clId="{41C629DF-D6E7-43B7-B1AD-0B44F4D0357B}" dt="2025-02-05T12:52:51.228" v="167"/>
        <pc:sldMkLst>
          <pc:docMk/>
          <pc:sldMk cId="4206905441" sldId="318"/>
        </pc:sldMkLst>
        <pc:picChg chg="mod">
          <ac:chgData name="Anneke Kaskens" userId="7046e6d5-ef0b-46a3-a6bd-5b81cd8b9c84" providerId="ADAL" clId="{41C629DF-D6E7-43B7-B1AD-0B44F4D0357B}" dt="2025-02-05T12:51:40.606" v="164" actId="14100"/>
          <ac:picMkLst>
            <pc:docMk/>
            <pc:sldMk cId="4206905441" sldId="318"/>
            <ac:picMk id="6" creationId="{00000000-0000-0000-0000-000000000000}"/>
          </ac:picMkLst>
        </pc:picChg>
        <pc:picChg chg="add mod">
          <ac:chgData name="Anneke Kaskens" userId="7046e6d5-ef0b-46a3-a6bd-5b81cd8b9c84" providerId="ADAL" clId="{41C629DF-D6E7-43B7-B1AD-0B44F4D0357B}" dt="2025-02-05T12:45:45.304" v="154" actId="1076"/>
          <ac:picMkLst>
            <pc:docMk/>
            <pc:sldMk cId="4206905441" sldId="318"/>
            <ac:picMk id="1026" creationId="{1DF014FA-A4AE-80E2-5C2E-839FE272DE0D}"/>
          </ac:picMkLst>
        </pc:picChg>
        <pc:picChg chg="add mod">
          <ac:chgData name="Anneke Kaskens" userId="7046e6d5-ef0b-46a3-a6bd-5b81cd8b9c84" providerId="ADAL" clId="{41C629DF-D6E7-43B7-B1AD-0B44F4D0357B}" dt="2025-02-05T12:45:35.854" v="152" actId="14100"/>
          <ac:picMkLst>
            <pc:docMk/>
            <pc:sldMk cId="4206905441" sldId="318"/>
            <ac:picMk id="1028" creationId="{DDAAE457-F630-8DB2-5F9D-93A85C4DFD13}"/>
          </ac:picMkLst>
        </pc:picChg>
        <pc:picChg chg="add mod">
          <ac:chgData name="Anneke Kaskens" userId="7046e6d5-ef0b-46a3-a6bd-5b81cd8b9c84" providerId="ADAL" clId="{41C629DF-D6E7-43B7-B1AD-0B44F4D0357B}" dt="2025-02-05T12:51:40.606" v="164" actId="14100"/>
          <ac:picMkLst>
            <pc:docMk/>
            <pc:sldMk cId="4206905441" sldId="318"/>
            <ac:picMk id="1030" creationId="{03FA1F52-B0E8-6A7A-0DC6-1D4900822C98}"/>
          </ac:picMkLst>
        </pc:picChg>
        <pc:picChg chg="add mod">
          <ac:chgData name="Anneke Kaskens" userId="7046e6d5-ef0b-46a3-a6bd-5b81cd8b9c84" providerId="ADAL" clId="{41C629DF-D6E7-43B7-B1AD-0B44F4D0357B}" dt="2025-02-05T12:51:56.441" v="166" actId="1076"/>
          <ac:picMkLst>
            <pc:docMk/>
            <pc:sldMk cId="4206905441" sldId="318"/>
            <ac:picMk id="1032" creationId="{27D2786A-DEC1-9816-AB4F-4CEA67D62CE5}"/>
          </ac:picMkLst>
        </pc:picChg>
      </pc:sldChg>
      <pc:sldChg chg="modSp modAnim">
        <pc:chgData name="Anneke Kaskens" userId="7046e6d5-ef0b-46a3-a6bd-5b81cd8b9c84" providerId="ADAL" clId="{41C629DF-D6E7-43B7-B1AD-0B44F4D0357B}" dt="2025-02-05T09:54:52.385" v="66" actId="20577"/>
        <pc:sldMkLst>
          <pc:docMk/>
          <pc:sldMk cId="2327677641" sldId="321"/>
        </pc:sldMkLst>
        <pc:spChg chg="mod">
          <ac:chgData name="Anneke Kaskens" userId="7046e6d5-ef0b-46a3-a6bd-5b81cd8b9c84" providerId="ADAL" clId="{41C629DF-D6E7-43B7-B1AD-0B44F4D0357B}" dt="2025-02-05T09:54:52.385" v="66" actId="20577"/>
          <ac:spMkLst>
            <pc:docMk/>
            <pc:sldMk cId="2327677641" sldId="321"/>
            <ac:spMk id="3" creationId="{E5E01E8E-B3CA-4B81-9AE9-773FCD1F15B1}"/>
          </ac:spMkLst>
        </pc:spChg>
      </pc:sldChg>
      <pc:sldChg chg="modSp">
        <pc:chgData name="Anneke Kaskens" userId="7046e6d5-ef0b-46a3-a6bd-5b81cd8b9c84" providerId="ADAL" clId="{41C629DF-D6E7-43B7-B1AD-0B44F4D0357B}" dt="2025-02-05T09:59:26.026" v="101" actId="14100"/>
        <pc:sldMkLst>
          <pc:docMk/>
          <pc:sldMk cId="3344761286" sldId="323"/>
        </pc:sldMkLst>
        <pc:picChg chg="mod">
          <ac:chgData name="Anneke Kaskens" userId="7046e6d5-ef0b-46a3-a6bd-5b81cd8b9c84" providerId="ADAL" clId="{41C629DF-D6E7-43B7-B1AD-0B44F4D0357B}" dt="2025-02-05T09:59:26.026" v="101" actId="14100"/>
          <ac:picMkLst>
            <pc:docMk/>
            <pc:sldMk cId="3344761286" sldId="323"/>
            <ac:picMk id="2050" creationId="{FF466DD1-4772-A1A5-FE2C-A81817DC1A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02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45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61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46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65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6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09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53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76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59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6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34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70"/>
            <a:ext cx="12192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87" y="260648"/>
            <a:ext cx="5595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47528" y="4581128"/>
            <a:ext cx="3600400" cy="1728192"/>
          </a:xfrm>
        </p:spPr>
        <p:txBody>
          <a:bodyPr>
            <a:noAutofit/>
          </a:bodyPr>
          <a:lstStyle/>
          <a:p>
            <a:pPr algn="l"/>
            <a:r>
              <a:rPr lang="nl-NL" sz="10000" dirty="0"/>
              <a:t>NLT</a:t>
            </a:r>
          </a:p>
        </p:txBody>
      </p:sp>
      <p:pic>
        <p:nvPicPr>
          <p:cNvPr id="14338" name="Picture 2" descr="Gerelateerde afbeeldi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F9F8"/>
              </a:clrFrom>
              <a:clrTo>
                <a:srgbClr val="F0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7" r="1" b="44941"/>
          <a:stretch/>
        </p:blipFill>
        <p:spPr bwMode="auto">
          <a:xfrm>
            <a:off x="1335914" y="-99392"/>
            <a:ext cx="9367905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1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8D93D-29B2-29EC-AB96-FFDBA36D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vingersporen</a:t>
            </a:r>
          </a:p>
        </p:txBody>
      </p:sp>
      <p:pic>
        <p:nvPicPr>
          <p:cNvPr id="5122" name="Picture 2" descr="Forensische technieken - ppt video online download">
            <a:extLst>
              <a:ext uri="{FF2B5EF4-FFF2-40B4-BE49-F238E27FC236}">
                <a16:creationId xmlns:a16="http://schemas.microsoft.com/office/drawing/2014/main" id="{1222F1E3-E16E-4297-50F1-1EF8AE93B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212850"/>
            <a:ext cx="6795135" cy="50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3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CA0C0-0C42-B210-F0F6-108FA743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DNA Sporen</a:t>
            </a:r>
          </a:p>
        </p:txBody>
      </p:sp>
      <p:pic>
        <p:nvPicPr>
          <p:cNvPr id="3078" name="Picture 6" descr="DNA vooronderzoek broek">
            <a:extLst>
              <a:ext uri="{FF2B5EF4-FFF2-40B4-BE49-F238E27FC236}">
                <a16:creationId xmlns:a16="http://schemas.microsoft.com/office/drawing/2014/main" id="{D229A794-2EEA-0546-4B4C-2FD2E4040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" y="1298258"/>
            <a:ext cx="4572000" cy="16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AC563D-E8A3-C18E-DD17-A7BF4AE7C399}"/>
              </a:ext>
            </a:extLst>
          </p:cNvPr>
          <p:cNvSpPr txBox="1"/>
          <p:nvPr/>
        </p:nvSpPr>
        <p:spPr>
          <a:xfrm>
            <a:off x="760730" y="3429000"/>
            <a:ext cx="55994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Kleding (bloedvlekken)</a:t>
            </a:r>
          </a:p>
          <a:p>
            <a:r>
              <a:rPr lang="nl-NL" sz="2800" dirty="0"/>
              <a:t>Sigarettenpeuken</a:t>
            </a:r>
          </a:p>
          <a:p>
            <a:r>
              <a:rPr lang="nl-NL" sz="2800" dirty="0"/>
              <a:t>Vingersporen</a:t>
            </a:r>
          </a:p>
          <a:p>
            <a:r>
              <a:rPr lang="nl-NL" sz="2800" dirty="0"/>
              <a:t>DNA Databank </a:t>
            </a:r>
          </a:p>
          <a:p>
            <a:endParaRPr lang="nl-NL" dirty="0"/>
          </a:p>
        </p:txBody>
      </p:sp>
      <p:pic>
        <p:nvPicPr>
          <p:cNvPr id="3080" name="Picture 8" descr="Forensisch DNA-onderzoek | Landelijke DNA-databank">
            <a:extLst>
              <a:ext uri="{FF2B5EF4-FFF2-40B4-BE49-F238E27FC236}">
                <a16:creationId xmlns:a16="http://schemas.microsoft.com/office/drawing/2014/main" id="{00E40822-6349-6589-6BF3-93B607D5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30" y="1462113"/>
            <a:ext cx="5755640" cy="40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9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ensisch DNA-onderzoek - ppt video online download">
            <a:extLst>
              <a:ext uri="{FF2B5EF4-FFF2-40B4-BE49-F238E27FC236}">
                <a16:creationId xmlns:a16="http://schemas.microsoft.com/office/drawing/2014/main" id="{F1DC1C39-6CAD-8653-98D9-F5C0841B8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4709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3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>
            <a:normAutofit/>
          </a:bodyPr>
          <a:lstStyle/>
          <a:p>
            <a:pPr algn="l"/>
            <a:r>
              <a:rPr lang="nl-NL" sz="5000" dirty="0"/>
              <a:t>Excursie naar Amsterdam</a:t>
            </a:r>
          </a:p>
        </p:txBody>
      </p:sp>
      <p:pic>
        <p:nvPicPr>
          <p:cNvPr id="5" name="Tijdelijke aanduiding voor inhoud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560" y="1793261"/>
            <a:ext cx="3784712" cy="283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59" y="1792586"/>
            <a:ext cx="3785557" cy="283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4" descr="bodyB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 is moleculaire gastronomie?">
            <a:extLst>
              <a:ext uri="{FF2B5EF4-FFF2-40B4-BE49-F238E27FC236}">
                <a16:creationId xmlns:a16="http://schemas.microsoft.com/office/drawing/2014/main" id="{F18C733B-944C-4B3D-ACA8-39E094CF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85849"/>
            <a:ext cx="6918959" cy="518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15A4FCE-5262-375E-F441-C619E67DD534}"/>
              </a:ext>
            </a:extLst>
          </p:cNvPr>
          <p:cNvSpPr txBox="1"/>
          <p:nvPr/>
        </p:nvSpPr>
        <p:spPr>
          <a:xfrm>
            <a:off x="2571750" y="-142875"/>
            <a:ext cx="8608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Andere modules:</a:t>
            </a:r>
          </a:p>
          <a:p>
            <a:r>
              <a:rPr lang="nl-NL" sz="4400" dirty="0"/>
              <a:t>Moleculaire gastronomie</a:t>
            </a:r>
          </a:p>
        </p:txBody>
      </p:sp>
    </p:spTree>
    <p:extLst>
      <p:ext uri="{BB962C8B-B14F-4D97-AF65-F5344CB8AC3E}">
        <p14:creationId xmlns:p14="http://schemas.microsoft.com/office/powerpoint/2010/main" val="121119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Hart en vaten</a:t>
            </a:r>
          </a:p>
        </p:txBody>
      </p:sp>
      <p:pic>
        <p:nvPicPr>
          <p:cNvPr id="7" name="Tijdelijke aanduiding voor inhoud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9194"/>
          <a:stretch/>
        </p:blipFill>
        <p:spPr>
          <a:xfrm>
            <a:off x="2207568" y="1268766"/>
            <a:ext cx="7632848" cy="451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4" descr="body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6178"/>
            <a:ext cx="2051720" cy="4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356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D1FE7-E613-53EB-D6E5-8DAC9E21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Hart en Vaten</a:t>
            </a:r>
          </a:p>
        </p:txBody>
      </p:sp>
      <p:pic>
        <p:nvPicPr>
          <p:cNvPr id="1028" name="Picture 4" descr="a) Schematic representation of the heart anatomy; b) ECG pattern for ...">
            <a:extLst>
              <a:ext uri="{FF2B5EF4-FFF2-40B4-BE49-F238E27FC236}">
                <a16:creationId xmlns:a16="http://schemas.microsoft.com/office/drawing/2014/main" id="{F1B68DF0-5A64-D6FF-7A91-A42A7827B2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59202"/>
            <a:ext cx="9055852" cy="50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8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567ED-582C-25C7-0A6A-FA2E0A57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Levensloop van sterren</a:t>
            </a:r>
          </a:p>
        </p:txBody>
      </p:sp>
      <p:pic>
        <p:nvPicPr>
          <p:cNvPr id="2050" name="Picture 2" descr="LEVENSCYCLUS. GEBOORTE EN STERFTE VAN STERREN">
            <a:extLst>
              <a:ext uri="{FF2B5EF4-FFF2-40B4-BE49-F238E27FC236}">
                <a16:creationId xmlns:a16="http://schemas.microsoft.com/office/drawing/2014/main" id="{FF466DD1-4772-A1A5-FE2C-A81817DC1A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60" y="1201186"/>
            <a:ext cx="7366000" cy="51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6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Andere modules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57349" y="1009651"/>
            <a:ext cx="8327083" cy="4419599"/>
          </a:xfrm>
        </p:spPr>
        <p:txBody>
          <a:bodyPr>
            <a:noAutofit/>
          </a:bodyPr>
          <a:lstStyle/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Toekomst van de Landbouw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Hersenen en leren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Kernfusie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Aarde in evolutie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Wiskunde </a:t>
            </a:r>
            <a:r>
              <a:rPr lang="nl-NL">
                <a:solidFill>
                  <a:schemeClr val="accent1">
                    <a:lumMod val="75000"/>
                  </a:schemeClr>
                </a:solidFill>
                <a:latin typeface="+mn-lt"/>
              </a:rPr>
              <a:t>module 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1" algn="l"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NLT is …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19536" y="1556792"/>
            <a:ext cx="8064896" cy="4320480"/>
          </a:xfrm>
        </p:spPr>
        <p:txBody>
          <a:bodyPr>
            <a:noAutofit/>
          </a:bodyPr>
          <a:lstStyle/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Uitdagend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Samenhangend tussen de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Bèta-vakken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Een goede aansluiting naar universiteit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Variatie in lesprogramma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Meer plezier in Bèta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Ervaringen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endParaRPr lang="nl-NL" sz="1000" dirty="0">
              <a:latin typeface="+mn-lt"/>
            </a:endParaRPr>
          </a:p>
          <a:p>
            <a:pPr lvl="2" algn="l">
              <a:defRPr/>
            </a:pPr>
            <a:endParaRPr lang="nl-NL" dirty="0">
              <a:latin typeface="+mn-lt"/>
            </a:endParaRPr>
          </a:p>
        </p:txBody>
      </p:sp>
      <p:pic>
        <p:nvPicPr>
          <p:cNvPr id="4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1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A9EAE-DC37-434D-BB2E-55AE3ED0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 Leven en Technologie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01E8E-B3CA-4B81-9AE9-773FCD1F1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Heel ander vak dan je gewend bent</a:t>
            </a:r>
          </a:p>
          <a:p>
            <a:r>
              <a:rPr lang="nl-NL" dirty="0"/>
              <a:t>Bestaat uit 9 verschillende modules</a:t>
            </a:r>
          </a:p>
          <a:p>
            <a:r>
              <a:rPr lang="nl-NL" dirty="0"/>
              <a:t>Met hele diverse onderwerpen</a:t>
            </a:r>
          </a:p>
          <a:p>
            <a:r>
              <a:rPr lang="nl-NL" dirty="0"/>
              <a:t>Past in een NT of NG profiel</a:t>
            </a:r>
          </a:p>
          <a:p>
            <a:r>
              <a:rPr lang="nl-NL" dirty="0"/>
              <a:t>2 modules in klas 4</a:t>
            </a:r>
          </a:p>
          <a:p>
            <a:r>
              <a:rPr lang="nl-NL" dirty="0"/>
              <a:t>4 modules in klas 5</a:t>
            </a:r>
          </a:p>
          <a:p>
            <a:r>
              <a:rPr lang="nl-NL" dirty="0"/>
              <a:t>3 modules in klas 6</a:t>
            </a:r>
          </a:p>
        </p:txBody>
      </p:sp>
    </p:spTree>
    <p:extLst>
      <p:ext uri="{BB962C8B-B14F-4D97-AF65-F5344CB8AC3E}">
        <p14:creationId xmlns:p14="http://schemas.microsoft.com/office/powerpoint/2010/main" val="23276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 descr="body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6178"/>
            <a:ext cx="2051720" cy="4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8469"/>
            <a:ext cx="5112568" cy="61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8243" y="147526"/>
            <a:ext cx="7456989" cy="2139568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wat hebben de volgende foto’s gemeen?</a:t>
            </a:r>
          </a:p>
        </p:txBody>
      </p:sp>
      <p:pic>
        <p:nvPicPr>
          <p:cNvPr id="3076" name="Afbeelding 16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14938"/>
            <a:ext cx="54292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biosens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589">
            <a:off x="6262485" y="276988"/>
            <a:ext cx="2623754" cy="215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http://neurokids.nl/uploads/pics/hersenkwabben_an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12" y="621317"/>
            <a:ext cx="2430480" cy="163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997">
            <a:off x="5095356" y="4446457"/>
            <a:ext cx="2881313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145">
            <a:off x="6715694" y="2891110"/>
            <a:ext cx="3792537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681"/>
            <a:ext cx="7245493" cy="543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forensisc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65" y="3495296"/>
            <a:ext cx="3635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6CB8BD7-A526-4610-957A-A159B5171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0746" y="-89648"/>
            <a:ext cx="3921420" cy="2941066"/>
          </a:xfrm>
          <a:prstGeom prst="rect">
            <a:avLst/>
          </a:prstGeom>
        </p:spPr>
      </p:pic>
      <p:pic>
        <p:nvPicPr>
          <p:cNvPr id="1026" name="Picture 2" descr="De toekomst van de landbouw: dit zijn de mogelijkheden">
            <a:extLst>
              <a:ext uri="{FF2B5EF4-FFF2-40B4-BE49-F238E27FC236}">
                <a16:creationId xmlns:a16="http://schemas.microsoft.com/office/drawing/2014/main" id="{1DF014FA-A4AE-80E2-5C2E-839FE272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92" y="1844396"/>
            <a:ext cx="4811592" cy="28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ten voor Afbeelding Kernfusie">
            <a:extLst>
              <a:ext uri="{FF2B5EF4-FFF2-40B4-BE49-F238E27FC236}">
                <a16:creationId xmlns:a16="http://schemas.microsoft.com/office/drawing/2014/main" id="{DDAAE457-F630-8DB2-5F9D-93A85C4D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5" y="830258"/>
            <a:ext cx="2491743" cy="241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 beste Bijles Examentraining Privéles Cursus Wiskunde-D Nederland">
            <a:extLst>
              <a:ext uri="{FF2B5EF4-FFF2-40B4-BE49-F238E27FC236}">
                <a16:creationId xmlns:a16="http://schemas.microsoft.com/office/drawing/2014/main" id="{27D2786A-DEC1-9816-AB4F-4CEA67D62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33" y="258088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47528" y="692696"/>
            <a:ext cx="8064896" cy="4752528"/>
          </a:xfrm>
        </p:spPr>
        <p:txBody>
          <a:bodyPr>
            <a:noAutofit/>
          </a:bodyPr>
          <a:lstStyle/>
          <a:p>
            <a:pPr lvl="1" algn="l"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Alle foto’s uit de verschillende NLT modules hebben iets te maken met:</a:t>
            </a:r>
          </a:p>
          <a:p>
            <a:pPr lvl="1" algn="l">
              <a:defRPr/>
            </a:pPr>
            <a:endParaRPr lang="nl-NL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Aardrijkskunde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Biologie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Natuurkunde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Scheikunde</a:t>
            </a:r>
          </a:p>
          <a:p>
            <a:pPr lvl="2" algn="l"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en/of 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Wiskunde</a:t>
            </a:r>
          </a:p>
          <a:p>
            <a:pPr lvl="2" algn="l">
              <a:defRPr/>
            </a:pPr>
            <a:endParaRPr lang="nl-NL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42913" lvl="2" algn="l"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 alle modules hebben een link met de praktijk.</a:t>
            </a:r>
          </a:p>
        </p:txBody>
      </p:sp>
      <p:pic>
        <p:nvPicPr>
          <p:cNvPr id="6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5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Opbouw NLT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6880" y="975361"/>
            <a:ext cx="8277552" cy="4685888"/>
          </a:xfrm>
        </p:spPr>
        <p:txBody>
          <a:bodyPr>
            <a:noAutofit/>
          </a:bodyPr>
          <a:lstStyle/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Negen verschillende modules (à 55 </a:t>
            </a:r>
            <a:r>
              <a:rPr lang="nl-NL" sz="25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slu</a:t>
            </a: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endParaRPr lang="nl-NL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Vrije ruimte (35 </a:t>
            </a:r>
            <a:r>
              <a:rPr lang="nl-NL" sz="25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slu</a:t>
            </a: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Door school ingevuld met excursies e.d.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Eén dagexcursie in klas 4 ,5 en 6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Bezoek aan UT Twente, Wageningen ,Amsterdam,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Radiosterrenwacht in Dwingeloo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Bezoek aan de Isalakliniek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“Zelf” in te vullen met masterclasses, </a:t>
            </a:r>
            <a:r>
              <a:rPr lang="nl-NL" sz="25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meeloopdag</a:t>
            </a: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verdieping e.d. (8 </a:t>
            </a:r>
            <a:r>
              <a:rPr lang="nl-NL" sz="25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slu</a:t>
            </a: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endParaRPr lang="nl-NL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87425" lvl="2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Schoolexamen, </a:t>
            </a:r>
            <a:r>
              <a:rPr lang="nl-NL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geen</a:t>
            </a: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Centraal Eindexamen</a:t>
            </a:r>
          </a:p>
          <a:p>
            <a:pPr lvl="2" algn="l">
              <a:defRPr/>
            </a:pPr>
            <a:endParaRPr lang="nl-NL" dirty="0">
              <a:latin typeface="+mn-lt"/>
            </a:endParaRPr>
          </a:p>
        </p:txBody>
      </p:sp>
      <p:pic>
        <p:nvPicPr>
          <p:cNvPr id="4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Wat doe je?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19536" y="1431738"/>
            <a:ext cx="8064896" cy="4320480"/>
          </a:xfrm>
        </p:spPr>
        <p:txBody>
          <a:bodyPr>
            <a:noAutofit/>
          </a:bodyPr>
          <a:lstStyle/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Praktische vaardigheden oefenen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Samenwerken, verslagen maken, presenteren, onderzoeken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Iedere module bestaat uit een praktisch deel (minimaal 30%) en theoretisch deel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Bezoeken van bedrijven en universiteiten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Onderwijs aan universiteit volgen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endParaRPr lang="nl-NL" sz="1000" dirty="0">
              <a:latin typeface="+mn-lt"/>
            </a:endParaRPr>
          </a:p>
          <a:p>
            <a:pPr lvl="2" algn="l">
              <a:defRPr/>
            </a:pPr>
            <a:endParaRPr lang="nl-NL" dirty="0">
              <a:latin typeface="+mn-lt"/>
            </a:endParaRPr>
          </a:p>
        </p:txBody>
      </p:sp>
      <p:pic>
        <p:nvPicPr>
          <p:cNvPr id="4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E74CD-AD62-934C-3577-618C4701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Forensisch onderzoek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4EED2C-CA89-1B96-8141-0FCEC4C2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1600206"/>
            <a:ext cx="6593173" cy="439046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4B37D9E-5AF0-A483-9897-BC927E5D6ACA}"/>
              </a:ext>
            </a:extLst>
          </p:cNvPr>
          <p:cNvSpPr txBox="1"/>
          <p:nvPr/>
        </p:nvSpPr>
        <p:spPr>
          <a:xfrm>
            <a:off x="8286750" y="1600206"/>
            <a:ext cx="4894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 een camping is een </a:t>
            </a:r>
          </a:p>
          <a:p>
            <a:r>
              <a:rPr lang="nl-NL" sz="2400" dirty="0"/>
              <a:t>moord gepleegd</a:t>
            </a:r>
          </a:p>
          <a:p>
            <a:r>
              <a:rPr lang="nl-NL" sz="2400" dirty="0"/>
              <a:t>Wie is de dader?</a:t>
            </a:r>
          </a:p>
          <a:p>
            <a:r>
              <a:rPr lang="nl-NL" sz="2400" dirty="0"/>
              <a:t>Wat zou het motief </a:t>
            </a:r>
          </a:p>
          <a:p>
            <a:r>
              <a:rPr lang="nl-NL" sz="2400" dirty="0"/>
              <a:t>zijn geweest?</a:t>
            </a:r>
          </a:p>
        </p:txBody>
      </p:sp>
    </p:spTree>
    <p:extLst>
      <p:ext uri="{BB962C8B-B14F-4D97-AF65-F5344CB8AC3E}">
        <p14:creationId xmlns:p14="http://schemas.microsoft.com/office/powerpoint/2010/main" val="31660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body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3256"/>
            <a:ext cx="2699792" cy="6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35560" y="260649"/>
            <a:ext cx="7412360" cy="864096"/>
          </a:xfrm>
        </p:spPr>
        <p:txBody>
          <a:bodyPr/>
          <a:lstStyle/>
          <a:p>
            <a:pPr algn="l"/>
            <a:r>
              <a:rPr lang="nl-NL" sz="5000" dirty="0"/>
              <a:t>Voorbeeld module</a:t>
            </a: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1752600" y="1038225"/>
            <a:ext cx="8231832" cy="4623023"/>
          </a:xfrm>
        </p:spPr>
        <p:txBody>
          <a:bodyPr>
            <a:noAutofit/>
          </a:bodyPr>
          <a:lstStyle/>
          <a:p>
            <a:pPr lvl="1" algn="l">
              <a:defRPr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Forensisch onderzoek: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de tuin…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Kogels Wapen gevonden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Kogelinslag 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Kogelbaan (wiskunde en natuurkunde)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Vingersporen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Bloed 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DNA sporen (biologie en scheikunde)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Schoen met grondsporen (aardrijkskunde)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Dreigbrief gevonden (inkt vergelijken)</a:t>
            </a:r>
          </a:p>
        </p:txBody>
      </p:sp>
    </p:spTree>
    <p:extLst>
      <p:ext uri="{BB962C8B-B14F-4D97-AF65-F5344CB8AC3E}">
        <p14:creationId xmlns:p14="http://schemas.microsoft.com/office/powerpoint/2010/main" val="13080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89D41-ED73-52E6-2909-0CA0F478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NFI</a:t>
            </a:r>
          </a:p>
        </p:txBody>
      </p:sp>
      <p:pic>
        <p:nvPicPr>
          <p:cNvPr id="4100" name="Picture 4" descr="CSI en het NFI | Over het NFI | Forensischinstituut.nl">
            <a:extLst>
              <a:ext uri="{FF2B5EF4-FFF2-40B4-BE49-F238E27FC236}">
                <a16:creationId xmlns:a16="http://schemas.microsoft.com/office/drawing/2014/main" id="{60972516-2170-CDC9-E0F3-3CF479050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147663"/>
            <a:ext cx="6467476" cy="286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42C3B34-869F-9927-0997-622998A9A050}"/>
              </a:ext>
            </a:extLst>
          </p:cNvPr>
          <p:cNvSpPr txBox="1"/>
          <p:nvPr/>
        </p:nvSpPr>
        <p:spPr>
          <a:xfrm>
            <a:off x="1314450" y="1209675"/>
            <a:ext cx="3887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Nederlands Forensisch Instituut</a:t>
            </a:r>
          </a:p>
          <a:p>
            <a:r>
              <a:rPr lang="nl-NL" sz="2800" dirty="0"/>
              <a:t>Praktijk van het forensisch Onderzoek</a:t>
            </a:r>
          </a:p>
        </p:txBody>
      </p:sp>
    </p:spTree>
    <p:extLst>
      <p:ext uri="{BB962C8B-B14F-4D97-AF65-F5344CB8AC3E}">
        <p14:creationId xmlns:p14="http://schemas.microsoft.com/office/powerpoint/2010/main" val="12937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328</Words>
  <Application>Microsoft Office PowerPoint</Application>
  <PresentationFormat>Breedbeeld</PresentationFormat>
  <Paragraphs>82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AUdimat</vt:lpstr>
      <vt:lpstr>Calibri</vt:lpstr>
      <vt:lpstr>Wingdings</vt:lpstr>
      <vt:lpstr>1_Kantoorthema</vt:lpstr>
      <vt:lpstr>NLT</vt:lpstr>
      <vt:lpstr>Natuur Leven en Technologie</vt:lpstr>
      <vt:lpstr>PowerPoint-presentatie</vt:lpstr>
      <vt:lpstr>PowerPoint-presentatie</vt:lpstr>
      <vt:lpstr>Opbouw NLT</vt:lpstr>
      <vt:lpstr>Wat doe je?</vt:lpstr>
      <vt:lpstr>Forensisch onderzoek</vt:lpstr>
      <vt:lpstr>Voorbeeld module</vt:lpstr>
      <vt:lpstr>NFI</vt:lpstr>
      <vt:lpstr>vingersporen</vt:lpstr>
      <vt:lpstr>DNA Sporen</vt:lpstr>
      <vt:lpstr>PowerPoint-presentatie</vt:lpstr>
      <vt:lpstr>Excursie naar Amsterdam</vt:lpstr>
      <vt:lpstr>PowerPoint-presentatie</vt:lpstr>
      <vt:lpstr>Hart en vaten</vt:lpstr>
      <vt:lpstr>Hart en Vaten</vt:lpstr>
      <vt:lpstr>Levensloop van sterren</vt:lpstr>
      <vt:lpstr>Andere modules</vt:lpstr>
      <vt:lpstr>NLT is …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NLT</dc:title>
  <dc:creator>Anneke Kaskens</dc:creator>
  <cp:lastModifiedBy>Anneke Kaskens</cp:lastModifiedBy>
  <cp:revision>13</cp:revision>
  <dcterms:created xsi:type="dcterms:W3CDTF">2020-01-20T07:46:21Z</dcterms:created>
  <dcterms:modified xsi:type="dcterms:W3CDTF">2025-02-05T12:55:08Z</dcterms:modified>
</cp:coreProperties>
</file>