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65" r:id="rId5"/>
    <p:sldId id="276" r:id="rId6"/>
    <p:sldId id="280" r:id="rId7"/>
    <p:sldId id="269" r:id="rId8"/>
    <p:sldId id="278" r:id="rId9"/>
    <p:sldId id="281" r:id="rId10"/>
    <p:sldId id="279" r:id="rId11"/>
    <p:sldId id="275" r:id="rId12"/>
    <p:sldId id="27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007A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40BBB5-3B9A-D142-9A0C-A9EF6EB98A8A}" v="1" dt="2024-10-09T12:26:59.0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erieke van Perlo" userId="S::f.vanperlo@ooz.nl::b9359ae5-b565-4ff2-a1f6-110015dfdfe6" providerId="AD" clId="Web-{A5054804-A18B-49B1-B9A6-3215E0223512}"/>
    <pc:docChg chg="modSld">
      <pc:chgData name="Frederieke van Perlo" userId="S::f.vanperlo@ooz.nl::b9359ae5-b565-4ff2-a1f6-110015dfdfe6" providerId="AD" clId="Web-{A5054804-A18B-49B1-B9A6-3215E0223512}" dt="2022-09-05T19:39:27.643" v="0"/>
      <pc:docMkLst>
        <pc:docMk/>
      </pc:docMkLst>
      <pc:sldChg chg="modSp">
        <pc:chgData name="Frederieke van Perlo" userId="S::f.vanperlo@ooz.nl::b9359ae5-b565-4ff2-a1f6-110015dfdfe6" providerId="AD" clId="Web-{A5054804-A18B-49B1-B9A6-3215E0223512}" dt="2022-09-05T19:39:27.643" v="0"/>
        <pc:sldMkLst>
          <pc:docMk/>
          <pc:sldMk cId="1468874108" sldId="265"/>
        </pc:sldMkLst>
        <pc:spChg chg="mod">
          <ac:chgData name="Frederieke van Perlo" userId="S::f.vanperlo@ooz.nl::b9359ae5-b565-4ff2-a1f6-110015dfdfe6" providerId="AD" clId="Web-{A5054804-A18B-49B1-B9A6-3215E0223512}" dt="2022-09-05T19:39:27.643" v="0"/>
          <ac:spMkLst>
            <pc:docMk/>
            <pc:sldMk cId="1468874108" sldId="265"/>
            <ac:spMk id="2" creationId="{00000000-0000-0000-0000-000000000000}"/>
          </ac:spMkLst>
        </pc:spChg>
      </pc:sldChg>
    </pc:docChg>
  </pc:docChgLst>
  <pc:docChgLst>
    <pc:chgData name="Martine de Haan" userId="S::m.dehaan@ooz.nl::77378880-623d-41cd-8f4c-01bcbfb4c717" providerId="AD" clId="Web-{49FA2523-2125-48D5-A5BD-0B19EA1766FC}"/>
    <pc:docChg chg="delSld">
      <pc:chgData name="Martine de Haan" userId="S::m.dehaan@ooz.nl::77378880-623d-41cd-8f4c-01bcbfb4c717" providerId="AD" clId="Web-{49FA2523-2125-48D5-A5BD-0B19EA1766FC}" dt="2023-09-13T15:59:59.195" v="1"/>
      <pc:docMkLst>
        <pc:docMk/>
      </pc:docMkLst>
      <pc:sldChg chg="del">
        <pc:chgData name="Martine de Haan" userId="S::m.dehaan@ooz.nl::77378880-623d-41cd-8f4c-01bcbfb4c717" providerId="AD" clId="Web-{49FA2523-2125-48D5-A5BD-0B19EA1766FC}" dt="2023-09-13T15:59:59.195" v="1"/>
        <pc:sldMkLst>
          <pc:docMk/>
          <pc:sldMk cId="4117289622" sldId="273"/>
        </pc:sldMkLst>
      </pc:sldChg>
      <pc:sldChg chg="del">
        <pc:chgData name="Martine de Haan" userId="S::m.dehaan@ooz.nl::77378880-623d-41cd-8f4c-01bcbfb4c717" providerId="AD" clId="Web-{49FA2523-2125-48D5-A5BD-0B19EA1766FC}" dt="2023-09-13T15:59:57.554" v="0"/>
        <pc:sldMkLst>
          <pc:docMk/>
          <pc:sldMk cId="2502672943" sldId="274"/>
        </pc:sldMkLst>
      </pc:sldChg>
    </pc:docChg>
  </pc:docChgLst>
  <pc:docChgLst>
    <pc:chgData name="Martine de Haan" userId="77378880-623d-41cd-8f4c-01bcbfb4c717" providerId="ADAL" clId="{0DC6D66B-F308-4984-B244-2ECDFD688767}"/>
    <pc:docChg chg="custSel addSld delSld modSld">
      <pc:chgData name="Martine de Haan" userId="77378880-623d-41cd-8f4c-01bcbfb4c717" providerId="ADAL" clId="{0DC6D66B-F308-4984-B244-2ECDFD688767}" dt="2023-09-07T14:02:21.612" v="598" actId="20577"/>
      <pc:docMkLst>
        <pc:docMk/>
      </pc:docMkLst>
      <pc:sldChg chg="modSp">
        <pc:chgData name="Martine de Haan" userId="77378880-623d-41cd-8f4c-01bcbfb4c717" providerId="ADAL" clId="{0DC6D66B-F308-4984-B244-2ECDFD688767}" dt="2023-09-07T13:58:15.643" v="492" actId="20577"/>
        <pc:sldMkLst>
          <pc:docMk/>
          <pc:sldMk cId="2341924405" sldId="269"/>
        </pc:sldMkLst>
        <pc:spChg chg="mod">
          <ac:chgData name="Martine de Haan" userId="77378880-623d-41cd-8f4c-01bcbfb4c717" providerId="ADAL" clId="{0DC6D66B-F308-4984-B244-2ECDFD688767}" dt="2023-09-07T13:58:15.643" v="492" actId="20577"/>
          <ac:spMkLst>
            <pc:docMk/>
            <pc:sldMk cId="2341924405" sldId="269"/>
            <ac:spMk id="3" creationId="{CF7270F0-BFD7-431F-819F-AC2D55E8AC4A}"/>
          </ac:spMkLst>
        </pc:spChg>
      </pc:sldChg>
      <pc:sldChg chg="modSp mod">
        <pc:chgData name="Martine de Haan" userId="77378880-623d-41cd-8f4c-01bcbfb4c717" providerId="ADAL" clId="{0DC6D66B-F308-4984-B244-2ECDFD688767}" dt="2023-09-07T13:59:20.498" v="493" actId="20577"/>
        <pc:sldMkLst>
          <pc:docMk/>
          <pc:sldMk cId="603866851" sldId="270"/>
        </pc:sldMkLst>
        <pc:spChg chg="mod">
          <ac:chgData name="Martine de Haan" userId="77378880-623d-41cd-8f4c-01bcbfb4c717" providerId="ADAL" clId="{0DC6D66B-F308-4984-B244-2ECDFD688767}" dt="2023-09-07T13:59:20.498" v="493" actId="20577"/>
          <ac:spMkLst>
            <pc:docMk/>
            <pc:sldMk cId="603866851" sldId="270"/>
            <ac:spMk id="3" creationId="{8AD43258-C684-4CF9-B8F7-3DB3D57223A5}"/>
          </ac:spMkLst>
        </pc:spChg>
      </pc:sldChg>
      <pc:sldChg chg="modSp mod">
        <pc:chgData name="Martine de Haan" userId="77378880-623d-41cd-8f4c-01bcbfb4c717" providerId="ADAL" clId="{0DC6D66B-F308-4984-B244-2ECDFD688767}" dt="2023-09-07T14:02:21.612" v="598" actId="20577"/>
        <pc:sldMkLst>
          <pc:docMk/>
          <pc:sldMk cId="820649947" sldId="275"/>
        </pc:sldMkLst>
        <pc:spChg chg="mod">
          <ac:chgData name="Martine de Haan" userId="77378880-623d-41cd-8f4c-01bcbfb4c717" providerId="ADAL" clId="{0DC6D66B-F308-4984-B244-2ECDFD688767}" dt="2023-09-07T14:02:21.612" v="598" actId="20577"/>
          <ac:spMkLst>
            <pc:docMk/>
            <pc:sldMk cId="820649947" sldId="275"/>
            <ac:spMk id="3" creationId="{75B23EBB-C3F8-4348-9F02-77E5E3AE30D7}"/>
          </ac:spMkLst>
        </pc:spChg>
      </pc:sldChg>
      <pc:sldChg chg="modSp modAnim">
        <pc:chgData name="Martine de Haan" userId="77378880-623d-41cd-8f4c-01bcbfb4c717" providerId="ADAL" clId="{0DC6D66B-F308-4984-B244-2ECDFD688767}" dt="2023-09-07T13:57:34.216" v="479" actId="20577"/>
        <pc:sldMkLst>
          <pc:docMk/>
          <pc:sldMk cId="1458570429" sldId="276"/>
        </pc:sldMkLst>
        <pc:spChg chg="mod">
          <ac:chgData name="Martine de Haan" userId="77378880-623d-41cd-8f4c-01bcbfb4c717" providerId="ADAL" clId="{0DC6D66B-F308-4984-B244-2ECDFD688767}" dt="2023-09-07T13:57:34.216" v="479" actId="20577"/>
          <ac:spMkLst>
            <pc:docMk/>
            <pc:sldMk cId="1458570429" sldId="276"/>
            <ac:spMk id="3" creationId="{A301B182-AFFE-442F-8FCA-DFA7D333B9FD}"/>
          </ac:spMkLst>
        </pc:spChg>
      </pc:sldChg>
      <pc:sldChg chg="modSp new del mod">
        <pc:chgData name="Martine de Haan" userId="77378880-623d-41cd-8f4c-01bcbfb4c717" providerId="ADAL" clId="{0DC6D66B-F308-4984-B244-2ECDFD688767}" dt="2023-09-07T13:35:36.394" v="153" actId="47"/>
        <pc:sldMkLst>
          <pc:docMk/>
          <pc:sldMk cId="2529133666" sldId="277"/>
        </pc:sldMkLst>
        <pc:spChg chg="mod">
          <ac:chgData name="Martine de Haan" userId="77378880-623d-41cd-8f4c-01bcbfb4c717" providerId="ADAL" clId="{0DC6D66B-F308-4984-B244-2ECDFD688767}" dt="2023-09-07T12:43:35.325" v="20" actId="20577"/>
          <ac:spMkLst>
            <pc:docMk/>
            <pc:sldMk cId="2529133666" sldId="277"/>
            <ac:spMk id="2" creationId="{B4AA3193-763B-09B6-5EC1-4AB4D0629196}"/>
          </ac:spMkLst>
        </pc:spChg>
      </pc:sldChg>
    </pc:docChg>
  </pc:docChgLst>
  <pc:docChgLst>
    <pc:chgData name="Martine de Haan" userId="S::m.dehaan@ooz.nl::77378880-623d-41cd-8f4c-01bcbfb4c717" providerId="AD" clId="Web-{2858478F-BBD5-43FA-92C4-A9F894CBD51C}"/>
    <pc:docChg chg="modSld">
      <pc:chgData name="Martine de Haan" userId="S::m.dehaan@ooz.nl::77378880-623d-41cd-8f4c-01bcbfb4c717" providerId="AD" clId="Web-{2858478F-BBD5-43FA-92C4-A9F894CBD51C}" dt="2022-09-02T11:38:06.443" v="2" actId="20577"/>
      <pc:docMkLst>
        <pc:docMk/>
      </pc:docMkLst>
      <pc:sldChg chg="modSp">
        <pc:chgData name="Martine de Haan" userId="S::m.dehaan@ooz.nl::77378880-623d-41cd-8f4c-01bcbfb4c717" providerId="AD" clId="Web-{2858478F-BBD5-43FA-92C4-A9F894CBD51C}" dt="2022-09-02T11:38:06.443" v="2" actId="20577"/>
        <pc:sldMkLst>
          <pc:docMk/>
          <pc:sldMk cId="2341924405" sldId="269"/>
        </pc:sldMkLst>
        <pc:spChg chg="mod">
          <ac:chgData name="Martine de Haan" userId="S::m.dehaan@ooz.nl::77378880-623d-41cd-8f4c-01bcbfb4c717" providerId="AD" clId="Web-{2858478F-BBD5-43FA-92C4-A9F894CBD51C}" dt="2022-09-02T11:38:06.443" v="2" actId="20577"/>
          <ac:spMkLst>
            <pc:docMk/>
            <pc:sldMk cId="2341924405" sldId="269"/>
            <ac:spMk id="3" creationId="{CF7270F0-BFD7-431F-819F-AC2D55E8AC4A}"/>
          </ac:spMkLst>
        </pc:spChg>
      </pc:sldChg>
    </pc:docChg>
  </pc:docChgLst>
  <pc:docChgLst>
    <pc:chgData name="Martine de Haan" userId="S::m.dehaan@ooz.nl::77378880-623d-41cd-8f4c-01bcbfb4c717" providerId="AD" clId="Web-{5FEEF555-2085-459A-AE43-98505E05D712}"/>
    <pc:docChg chg="modSld">
      <pc:chgData name="Martine de Haan" userId="S::m.dehaan@ooz.nl::77378880-623d-41cd-8f4c-01bcbfb4c717" providerId="AD" clId="Web-{5FEEF555-2085-459A-AE43-98505E05D712}" dt="2023-09-13T16:02:28.569" v="5" actId="20577"/>
      <pc:docMkLst>
        <pc:docMk/>
      </pc:docMkLst>
      <pc:sldChg chg="modSp">
        <pc:chgData name="Martine de Haan" userId="S::m.dehaan@ooz.nl::77378880-623d-41cd-8f4c-01bcbfb4c717" providerId="AD" clId="Web-{5FEEF555-2085-459A-AE43-98505E05D712}" dt="2023-09-13T16:02:28.569" v="5" actId="20577"/>
        <pc:sldMkLst>
          <pc:docMk/>
          <pc:sldMk cId="2341924405" sldId="269"/>
        </pc:sldMkLst>
        <pc:spChg chg="mod">
          <ac:chgData name="Martine de Haan" userId="S::m.dehaan@ooz.nl::77378880-623d-41cd-8f4c-01bcbfb4c717" providerId="AD" clId="Web-{5FEEF555-2085-459A-AE43-98505E05D712}" dt="2023-09-13T16:02:28.569" v="5" actId="20577"/>
          <ac:spMkLst>
            <pc:docMk/>
            <pc:sldMk cId="2341924405" sldId="269"/>
            <ac:spMk id="3" creationId="{CF7270F0-BFD7-431F-819F-AC2D55E8AC4A}"/>
          </ac:spMkLst>
        </pc:spChg>
      </pc:sldChg>
    </pc:docChg>
  </pc:docChgLst>
  <pc:docChgLst>
    <pc:chgData name="Martine de Haan" userId="77378880-623d-41cd-8f4c-01bcbfb4c717" providerId="ADAL" clId="{E8AEEE93-381D-4CA2-8F73-209FFE56962F}"/>
    <pc:docChg chg="custSel addSld modSld">
      <pc:chgData name="Martine de Haan" userId="77378880-623d-41cd-8f4c-01bcbfb4c717" providerId="ADAL" clId="{E8AEEE93-381D-4CA2-8F73-209FFE56962F}" dt="2024-09-25T07:27:03.136" v="674" actId="20577"/>
      <pc:docMkLst>
        <pc:docMk/>
      </pc:docMkLst>
      <pc:sldChg chg="modSp mod modAnim">
        <pc:chgData name="Martine de Haan" userId="77378880-623d-41cd-8f4c-01bcbfb4c717" providerId="ADAL" clId="{E8AEEE93-381D-4CA2-8F73-209FFE56962F}" dt="2024-09-25T07:27:03.136" v="674" actId="20577"/>
        <pc:sldMkLst>
          <pc:docMk/>
          <pc:sldMk cId="2341924405" sldId="269"/>
        </pc:sldMkLst>
        <pc:spChg chg="mod">
          <ac:chgData name="Martine de Haan" userId="77378880-623d-41cd-8f4c-01bcbfb4c717" providerId="ADAL" clId="{E8AEEE93-381D-4CA2-8F73-209FFE56962F}" dt="2024-09-25T07:27:03.136" v="674" actId="20577"/>
          <ac:spMkLst>
            <pc:docMk/>
            <pc:sldMk cId="2341924405" sldId="269"/>
            <ac:spMk id="3" creationId="{CF7270F0-BFD7-431F-819F-AC2D55E8AC4A}"/>
          </ac:spMkLst>
        </pc:spChg>
      </pc:sldChg>
      <pc:sldChg chg="modSp mod">
        <pc:chgData name="Martine de Haan" userId="77378880-623d-41cd-8f4c-01bcbfb4c717" providerId="ADAL" clId="{E8AEEE93-381D-4CA2-8F73-209FFE56962F}" dt="2024-09-25T07:20:36.977" v="342" actId="207"/>
        <pc:sldMkLst>
          <pc:docMk/>
          <pc:sldMk cId="2407094292" sldId="278"/>
        </pc:sldMkLst>
        <pc:spChg chg="mod">
          <ac:chgData name="Martine de Haan" userId="77378880-623d-41cd-8f4c-01bcbfb4c717" providerId="ADAL" clId="{E8AEEE93-381D-4CA2-8F73-209FFE56962F}" dt="2024-09-25T07:20:36.977" v="342" actId="207"/>
          <ac:spMkLst>
            <pc:docMk/>
            <pc:sldMk cId="2407094292" sldId="278"/>
            <ac:spMk id="2" creationId="{FE3D373A-D33D-998C-0E79-C6515316B0EB}"/>
          </ac:spMkLst>
        </pc:spChg>
      </pc:sldChg>
      <pc:sldChg chg="addSp delSp modSp mod">
        <pc:chgData name="Martine de Haan" userId="77378880-623d-41cd-8f4c-01bcbfb4c717" providerId="ADAL" clId="{E8AEEE93-381D-4CA2-8F73-209FFE56962F}" dt="2024-09-25T07:24:46.307" v="637" actId="20577"/>
        <pc:sldMkLst>
          <pc:docMk/>
          <pc:sldMk cId="2180882524" sldId="279"/>
        </pc:sldMkLst>
        <pc:spChg chg="add mod">
          <ac:chgData name="Martine de Haan" userId="77378880-623d-41cd-8f4c-01bcbfb4c717" providerId="ADAL" clId="{E8AEEE93-381D-4CA2-8F73-209FFE56962F}" dt="2024-09-25T07:24:46.307" v="637" actId="20577"/>
          <ac:spMkLst>
            <pc:docMk/>
            <pc:sldMk cId="2180882524" sldId="279"/>
            <ac:spMk id="4" creationId="{92BBCBAF-5F87-F0A2-D765-4DB33D354CC5}"/>
          </ac:spMkLst>
        </pc:spChg>
        <pc:picChg chg="del">
          <ac:chgData name="Martine de Haan" userId="77378880-623d-41cd-8f4c-01bcbfb4c717" providerId="ADAL" clId="{E8AEEE93-381D-4CA2-8F73-209FFE56962F}" dt="2024-09-25T07:22:16.762" v="365" actId="478"/>
          <ac:picMkLst>
            <pc:docMk/>
            <pc:sldMk cId="2180882524" sldId="279"/>
            <ac:picMk id="5" creationId="{B4255BE2-AE08-1BEB-8676-4056B6A86818}"/>
          </ac:picMkLst>
        </pc:picChg>
      </pc:sldChg>
      <pc:sldChg chg="modSp new mod">
        <pc:chgData name="Martine de Haan" userId="77378880-623d-41cd-8f4c-01bcbfb4c717" providerId="ADAL" clId="{E8AEEE93-381D-4CA2-8F73-209FFE56962F}" dt="2024-09-25T07:21:01.415" v="364" actId="20577"/>
        <pc:sldMkLst>
          <pc:docMk/>
          <pc:sldMk cId="1439391110" sldId="281"/>
        </pc:sldMkLst>
        <pc:spChg chg="mod">
          <ac:chgData name="Martine de Haan" userId="77378880-623d-41cd-8f4c-01bcbfb4c717" providerId="ADAL" clId="{E8AEEE93-381D-4CA2-8F73-209FFE56962F}" dt="2024-09-25T07:20:46.336" v="343" actId="207"/>
          <ac:spMkLst>
            <pc:docMk/>
            <pc:sldMk cId="1439391110" sldId="281"/>
            <ac:spMk id="2" creationId="{A1682E8C-625C-ABD1-5957-F92BD79E704D}"/>
          </ac:spMkLst>
        </pc:spChg>
        <pc:spChg chg="mod">
          <ac:chgData name="Martine de Haan" userId="77378880-623d-41cd-8f4c-01bcbfb4c717" providerId="ADAL" clId="{E8AEEE93-381D-4CA2-8F73-209FFE56962F}" dt="2024-09-25T07:21:01.415" v="364" actId="20577"/>
          <ac:spMkLst>
            <pc:docMk/>
            <pc:sldMk cId="1439391110" sldId="281"/>
            <ac:spMk id="3" creationId="{A6ADEFFB-C964-055F-9F74-B7C4D1DFE066}"/>
          </ac:spMkLst>
        </pc:spChg>
      </pc:sldChg>
    </pc:docChg>
  </pc:docChgLst>
  <pc:docChgLst>
    <pc:chgData name="Martine de Haan" userId="77378880-623d-41cd-8f4c-01bcbfb4c717" providerId="ADAL" clId="{CB062DC1-3672-4949-B936-C1420C2610F3}"/>
    <pc:docChg chg="delSld">
      <pc:chgData name="Martine de Haan" userId="77378880-623d-41cd-8f4c-01bcbfb4c717" providerId="ADAL" clId="{CB062DC1-3672-4949-B936-C1420C2610F3}" dt="2022-09-02T11:38:59.507" v="0" actId="47"/>
      <pc:docMkLst>
        <pc:docMk/>
      </pc:docMkLst>
      <pc:sldChg chg="del">
        <pc:chgData name="Martine de Haan" userId="77378880-623d-41cd-8f4c-01bcbfb4c717" providerId="ADAL" clId="{CB062DC1-3672-4949-B936-C1420C2610F3}" dt="2022-09-02T11:38:59.507" v="0" actId="47"/>
        <pc:sldMkLst>
          <pc:docMk/>
          <pc:sldMk cId="1767237910" sldId="271"/>
        </pc:sldMkLst>
      </pc:sldChg>
    </pc:docChg>
  </pc:docChgLst>
  <pc:docChgLst>
    <pc:chgData name="Martine de Haan" userId="S::m.dehaan@ooz.nl::77378880-623d-41cd-8f4c-01bcbfb4c717" providerId="AD" clId="Web-{F540BBB5-3B9A-D142-9A0C-A9EF6EB98A8A}"/>
    <pc:docChg chg="delSld">
      <pc:chgData name="Martine de Haan" userId="S::m.dehaan@ooz.nl::77378880-623d-41cd-8f4c-01bcbfb4c717" providerId="AD" clId="Web-{F540BBB5-3B9A-D142-9A0C-A9EF6EB98A8A}" dt="2024-10-09T12:26:59.061" v="0"/>
      <pc:docMkLst>
        <pc:docMk/>
      </pc:docMkLst>
      <pc:sldChg chg="del">
        <pc:chgData name="Martine de Haan" userId="S::m.dehaan@ooz.nl::77378880-623d-41cd-8f4c-01bcbfb4c717" providerId="AD" clId="Web-{F540BBB5-3B9A-D142-9A0C-A9EF6EB98A8A}" dt="2024-10-09T12:26:59.061" v="0"/>
        <pc:sldMkLst>
          <pc:docMk/>
          <pc:sldMk cId="393111145" sldId="282"/>
        </pc:sldMkLst>
      </pc:sldChg>
    </pc:docChg>
  </pc:docChgLst>
  <pc:docChgLst>
    <pc:chgData name="Frederieke van Perlo" userId="S::f.vanperlo@ooz.nl::b9359ae5-b565-4ff2-a1f6-110015dfdfe6" providerId="AD" clId="Web-{F960E7D8-E556-4F9C-AAD0-BFBB32DB7E91}"/>
    <pc:docChg chg="modSld">
      <pc:chgData name="Frederieke van Perlo" userId="S::f.vanperlo@ooz.nl::b9359ae5-b565-4ff2-a1f6-110015dfdfe6" providerId="AD" clId="Web-{F960E7D8-E556-4F9C-AAD0-BFBB32DB7E91}" dt="2022-09-05T19:34:50.972" v="4" actId="20577"/>
      <pc:docMkLst>
        <pc:docMk/>
      </pc:docMkLst>
      <pc:sldChg chg="modSp">
        <pc:chgData name="Frederieke van Perlo" userId="S::f.vanperlo@ooz.nl::b9359ae5-b565-4ff2-a1f6-110015dfdfe6" providerId="AD" clId="Web-{F960E7D8-E556-4F9C-AAD0-BFBB32DB7E91}" dt="2022-09-05T19:34:50.972" v="4" actId="20577"/>
        <pc:sldMkLst>
          <pc:docMk/>
          <pc:sldMk cId="1468874108" sldId="265"/>
        </pc:sldMkLst>
        <pc:spChg chg="mod">
          <ac:chgData name="Frederieke van Perlo" userId="S::f.vanperlo@ooz.nl::b9359ae5-b565-4ff2-a1f6-110015dfdfe6" providerId="AD" clId="Web-{F960E7D8-E556-4F9C-AAD0-BFBB32DB7E91}" dt="2022-09-05T19:34:50.972" v="4" actId="20577"/>
          <ac:spMkLst>
            <pc:docMk/>
            <pc:sldMk cId="1468874108" sldId="265"/>
            <ac:spMk id="3" creationId="{00000000-0000-0000-0000-000000000000}"/>
          </ac:spMkLst>
        </pc:spChg>
      </pc:sldChg>
    </pc:docChg>
  </pc:docChgLst>
  <pc:docChgLst>
    <pc:chgData name="Martine de Haan" userId="S::m.dehaan@ooz.nl::77378880-623d-41cd-8f4c-01bcbfb4c717" providerId="AD" clId="Web-{AD1DD3EF-AF1A-46C4-BCE5-736610056E6F}"/>
    <pc:docChg chg="modSld">
      <pc:chgData name="Martine de Haan" userId="S::m.dehaan@ooz.nl::77378880-623d-41cd-8f4c-01bcbfb4c717" providerId="AD" clId="Web-{AD1DD3EF-AF1A-46C4-BCE5-736610056E6F}" dt="2022-09-02T12:01:40.973" v="49" actId="20577"/>
      <pc:docMkLst>
        <pc:docMk/>
      </pc:docMkLst>
      <pc:sldChg chg="modSp">
        <pc:chgData name="Martine de Haan" userId="S::m.dehaan@ooz.nl::77378880-623d-41cd-8f4c-01bcbfb4c717" providerId="AD" clId="Web-{AD1DD3EF-AF1A-46C4-BCE5-736610056E6F}" dt="2022-09-02T11:46:45.805" v="17" actId="20577"/>
        <pc:sldMkLst>
          <pc:docMk/>
          <pc:sldMk cId="603866851" sldId="270"/>
        </pc:sldMkLst>
        <pc:spChg chg="mod">
          <ac:chgData name="Martine de Haan" userId="S::m.dehaan@ooz.nl::77378880-623d-41cd-8f4c-01bcbfb4c717" providerId="AD" clId="Web-{AD1DD3EF-AF1A-46C4-BCE5-736610056E6F}" dt="2022-09-02T11:46:45.805" v="17" actId="20577"/>
          <ac:spMkLst>
            <pc:docMk/>
            <pc:sldMk cId="603866851" sldId="270"/>
            <ac:spMk id="3" creationId="{8AD43258-C684-4CF9-B8F7-3DB3D57223A5}"/>
          </ac:spMkLst>
        </pc:spChg>
      </pc:sldChg>
      <pc:sldChg chg="modSp">
        <pc:chgData name="Martine de Haan" userId="S::m.dehaan@ooz.nl::77378880-623d-41cd-8f4c-01bcbfb4c717" providerId="AD" clId="Web-{AD1DD3EF-AF1A-46C4-BCE5-736610056E6F}" dt="2022-09-02T12:01:40.973" v="49" actId="20577"/>
        <pc:sldMkLst>
          <pc:docMk/>
          <pc:sldMk cId="820649947" sldId="275"/>
        </pc:sldMkLst>
        <pc:spChg chg="mod">
          <ac:chgData name="Martine de Haan" userId="S::m.dehaan@ooz.nl::77378880-623d-41cd-8f4c-01bcbfb4c717" providerId="AD" clId="Web-{AD1DD3EF-AF1A-46C4-BCE5-736610056E6F}" dt="2022-09-02T12:01:40.973" v="49" actId="20577"/>
          <ac:spMkLst>
            <pc:docMk/>
            <pc:sldMk cId="820649947" sldId="275"/>
            <ac:spMk id="3" creationId="{75B23EBB-C3F8-4348-9F02-77E5E3AE30D7}"/>
          </ac:spMkLst>
        </pc:spChg>
      </pc:sldChg>
    </pc:docChg>
  </pc:docChgLst>
  <pc:docChgLst>
    <pc:chgData name="Frederieke van Perlo" userId="S::f.vanperlo@ooz.nl::b9359ae5-b565-4ff2-a1f6-110015dfdfe6" providerId="AD" clId="Web-{BBC8332A-4815-46A5-AEFA-F92AA967398C}"/>
    <pc:docChg chg="addSld delSld modSld sldOrd">
      <pc:chgData name="Frederieke van Perlo" userId="S::f.vanperlo@ooz.nl::b9359ae5-b565-4ff2-a1f6-110015dfdfe6" providerId="AD" clId="Web-{BBC8332A-4815-46A5-AEFA-F92AA967398C}" dt="2022-09-02T11:42:20.896" v="58"/>
      <pc:docMkLst>
        <pc:docMk/>
      </pc:docMkLst>
      <pc:sldChg chg="del">
        <pc:chgData name="Frederieke van Perlo" userId="S::f.vanperlo@ooz.nl::b9359ae5-b565-4ff2-a1f6-110015dfdfe6" providerId="AD" clId="Web-{BBC8332A-4815-46A5-AEFA-F92AA967398C}" dt="2022-09-02T11:40:02.298" v="49"/>
        <pc:sldMkLst>
          <pc:docMk/>
          <pc:sldMk cId="838740165" sldId="268"/>
        </pc:sldMkLst>
      </pc:sldChg>
      <pc:sldChg chg="modSp">
        <pc:chgData name="Frederieke van Perlo" userId="S::f.vanperlo@ooz.nl::b9359ae5-b565-4ff2-a1f6-110015dfdfe6" providerId="AD" clId="Web-{BBC8332A-4815-46A5-AEFA-F92AA967398C}" dt="2022-09-02T11:38:42.951" v="46" actId="1076"/>
        <pc:sldMkLst>
          <pc:docMk/>
          <pc:sldMk cId="2341924405" sldId="269"/>
        </pc:sldMkLst>
        <pc:spChg chg="mod">
          <ac:chgData name="Frederieke van Perlo" userId="S::f.vanperlo@ooz.nl::b9359ae5-b565-4ff2-a1f6-110015dfdfe6" providerId="AD" clId="Web-{BBC8332A-4815-46A5-AEFA-F92AA967398C}" dt="2022-09-02T11:38:42.951" v="46" actId="1076"/>
          <ac:spMkLst>
            <pc:docMk/>
            <pc:sldMk cId="2341924405" sldId="269"/>
            <ac:spMk id="3" creationId="{CF7270F0-BFD7-431F-819F-AC2D55E8AC4A}"/>
          </ac:spMkLst>
        </pc:spChg>
      </pc:sldChg>
      <pc:sldChg chg="del">
        <pc:chgData name="Frederieke van Perlo" userId="S::f.vanperlo@ooz.nl::b9359ae5-b565-4ff2-a1f6-110015dfdfe6" providerId="AD" clId="Web-{BBC8332A-4815-46A5-AEFA-F92AA967398C}" dt="2022-09-02T11:36:51.854" v="0"/>
        <pc:sldMkLst>
          <pc:docMk/>
          <pc:sldMk cId="1964841382" sldId="272"/>
        </pc:sldMkLst>
      </pc:sldChg>
      <pc:sldChg chg="add del ord addAnim delAnim modAnim">
        <pc:chgData name="Frederieke van Perlo" userId="S::f.vanperlo@ooz.nl::b9359ae5-b565-4ff2-a1f6-110015dfdfe6" providerId="AD" clId="Web-{BBC8332A-4815-46A5-AEFA-F92AA967398C}" dt="2022-09-02T11:42:17.943" v="56"/>
        <pc:sldMkLst>
          <pc:docMk/>
          <pc:sldMk cId="3216542610" sldId="272"/>
        </pc:sldMkLst>
      </pc:sldChg>
      <pc:sldChg chg="add">
        <pc:chgData name="Frederieke van Perlo" userId="S::f.vanperlo@ooz.nl::b9359ae5-b565-4ff2-a1f6-110015dfdfe6" providerId="AD" clId="Web-{BBC8332A-4815-46A5-AEFA-F92AA967398C}" dt="2022-09-02T11:38:56.670" v="47"/>
        <pc:sldMkLst>
          <pc:docMk/>
          <pc:sldMk cId="4117289622" sldId="273"/>
        </pc:sldMkLst>
      </pc:sldChg>
      <pc:sldChg chg="add">
        <pc:chgData name="Frederieke van Perlo" userId="S::f.vanperlo@ooz.nl::b9359ae5-b565-4ff2-a1f6-110015dfdfe6" providerId="AD" clId="Web-{BBC8332A-4815-46A5-AEFA-F92AA967398C}" dt="2022-09-02T11:38:56.780" v="48"/>
        <pc:sldMkLst>
          <pc:docMk/>
          <pc:sldMk cId="2502672943" sldId="274"/>
        </pc:sldMkLst>
      </pc:sldChg>
      <pc:sldChg chg="add">
        <pc:chgData name="Frederieke van Perlo" userId="S::f.vanperlo@ooz.nl::b9359ae5-b565-4ff2-a1f6-110015dfdfe6" providerId="AD" clId="Web-{BBC8332A-4815-46A5-AEFA-F92AA967398C}" dt="2022-09-02T11:40:03.032" v="50"/>
        <pc:sldMkLst>
          <pc:docMk/>
          <pc:sldMk cId="820649947" sldId="275"/>
        </pc:sldMkLst>
      </pc:sldChg>
      <pc:sldChg chg="add ord">
        <pc:chgData name="Frederieke van Perlo" userId="S::f.vanperlo@ooz.nl::b9359ae5-b565-4ff2-a1f6-110015dfdfe6" providerId="AD" clId="Web-{BBC8332A-4815-46A5-AEFA-F92AA967398C}" dt="2022-09-02T11:42:20.896" v="58"/>
        <pc:sldMkLst>
          <pc:docMk/>
          <pc:sldMk cId="1458570429" sldId="276"/>
        </pc:sldMkLst>
      </pc:sldChg>
    </pc:docChg>
  </pc:docChgLst>
  <pc:docChgLst>
    <pc:chgData name="Martine de Haan" userId="S::m.dehaan@ooz.nl::77378880-623d-41cd-8f4c-01bcbfb4c717" providerId="AD" clId="Web-{521F8297-E548-4705-A92C-571CAFA956F6}"/>
    <pc:docChg chg="modSld">
      <pc:chgData name="Martine de Haan" userId="S::m.dehaan@ooz.nl::77378880-623d-41cd-8f4c-01bcbfb4c717" providerId="AD" clId="Web-{521F8297-E548-4705-A92C-571CAFA956F6}" dt="2023-10-12T07:01:15.384" v="2" actId="20577"/>
      <pc:docMkLst>
        <pc:docMk/>
      </pc:docMkLst>
      <pc:sldChg chg="modSp">
        <pc:chgData name="Martine de Haan" userId="S::m.dehaan@ooz.nl::77378880-623d-41cd-8f4c-01bcbfb4c717" providerId="AD" clId="Web-{521F8297-E548-4705-A92C-571CAFA956F6}" dt="2023-10-12T07:01:15.384" v="2" actId="20577"/>
        <pc:sldMkLst>
          <pc:docMk/>
          <pc:sldMk cId="820649947" sldId="275"/>
        </pc:sldMkLst>
        <pc:spChg chg="mod">
          <ac:chgData name="Martine de Haan" userId="S::m.dehaan@ooz.nl::77378880-623d-41cd-8f4c-01bcbfb4c717" providerId="AD" clId="Web-{521F8297-E548-4705-A92C-571CAFA956F6}" dt="2023-10-12T07:01:15.384" v="2" actId="20577"/>
          <ac:spMkLst>
            <pc:docMk/>
            <pc:sldMk cId="820649947" sldId="275"/>
            <ac:spMk id="3" creationId="{75B23EBB-C3F8-4348-9F02-77E5E3AE30D7}"/>
          </ac:spMkLst>
        </pc:spChg>
      </pc:sldChg>
    </pc:docChg>
  </pc:docChgLst>
  <pc:docChgLst>
    <pc:chgData name="Frederieke van Perlo" userId="S::f.vanperlo@ooz.nl::b9359ae5-b565-4ff2-a1f6-110015dfdfe6" providerId="AD" clId="Web-{1910ED60-17B5-4508-AD83-E03C8C1E94B3}"/>
    <pc:docChg chg="addSld delSld modSld">
      <pc:chgData name="Frederieke van Perlo" userId="S::f.vanperlo@ooz.nl::b9359ae5-b565-4ff2-a1f6-110015dfdfe6" providerId="AD" clId="Web-{1910ED60-17B5-4508-AD83-E03C8C1E94B3}" dt="2023-10-11T07:26:23.965" v="62"/>
      <pc:docMkLst>
        <pc:docMk/>
      </pc:docMkLst>
      <pc:sldChg chg="modSp">
        <pc:chgData name="Frederieke van Perlo" userId="S::f.vanperlo@ooz.nl::b9359ae5-b565-4ff2-a1f6-110015dfdfe6" providerId="AD" clId="Web-{1910ED60-17B5-4508-AD83-E03C8C1E94B3}" dt="2023-10-11T07:21:59.784" v="46" actId="20577"/>
        <pc:sldMkLst>
          <pc:docMk/>
          <pc:sldMk cId="2341924405" sldId="269"/>
        </pc:sldMkLst>
        <pc:spChg chg="mod">
          <ac:chgData name="Frederieke van Perlo" userId="S::f.vanperlo@ooz.nl::b9359ae5-b565-4ff2-a1f6-110015dfdfe6" providerId="AD" clId="Web-{1910ED60-17B5-4508-AD83-E03C8C1E94B3}" dt="2023-10-11T07:21:59.784" v="46" actId="20577"/>
          <ac:spMkLst>
            <pc:docMk/>
            <pc:sldMk cId="2341924405" sldId="269"/>
            <ac:spMk id="3" creationId="{CF7270F0-BFD7-431F-819F-AC2D55E8AC4A}"/>
          </ac:spMkLst>
        </pc:spChg>
      </pc:sldChg>
      <pc:sldChg chg="del">
        <pc:chgData name="Frederieke van Perlo" userId="S::f.vanperlo@ooz.nl::b9359ae5-b565-4ff2-a1f6-110015dfdfe6" providerId="AD" clId="Web-{1910ED60-17B5-4508-AD83-E03C8C1E94B3}" dt="2023-10-11T07:21:30.518" v="37"/>
        <pc:sldMkLst>
          <pc:docMk/>
          <pc:sldMk cId="603866851" sldId="270"/>
        </pc:sldMkLst>
      </pc:sldChg>
      <pc:sldChg chg="modSp addAnim">
        <pc:chgData name="Frederieke van Perlo" userId="S::f.vanperlo@ooz.nl::b9359ae5-b565-4ff2-a1f6-110015dfdfe6" providerId="AD" clId="Web-{1910ED60-17B5-4508-AD83-E03C8C1E94B3}" dt="2023-10-11T07:26:23.965" v="62"/>
        <pc:sldMkLst>
          <pc:docMk/>
          <pc:sldMk cId="1458570429" sldId="276"/>
        </pc:sldMkLst>
        <pc:spChg chg="mod">
          <ac:chgData name="Frederieke van Perlo" userId="S::f.vanperlo@ooz.nl::b9359ae5-b565-4ff2-a1f6-110015dfdfe6" providerId="AD" clId="Web-{1910ED60-17B5-4508-AD83-E03C8C1E94B3}" dt="2023-10-11T07:26:18.777" v="61" actId="1076"/>
          <ac:spMkLst>
            <pc:docMk/>
            <pc:sldMk cId="1458570429" sldId="276"/>
            <ac:spMk id="3" creationId="{A301B182-AFFE-442F-8FCA-DFA7D333B9FD}"/>
          </ac:spMkLst>
        </pc:spChg>
      </pc:sldChg>
      <pc:sldChg chg="addSp delSp modSp add replId">
        <pc:chgData name="Frederieke van Perlo" userId="S::f.vanperlo@ooz.nl::b9359ae5-b565-4ff2-a1f6-110015dfdfe6" providerId="AD" clId="Web-{1910ED60-17B5-4508-AD83-E03C8C1E94B3}" dt="2023-10-11T07:25:53.558" v="58" actId="1076"/>
        <pc:sldMkLst>
          <pc:docMk/>
          <pc:sldMk cId="1540355922" sldId="277"/>
        </pc:sldMkLst>
        <pc:spChg chg="mod">
          <ac:chgData name="Frederieke van Perlo" userId="S::f.vanperlo@ooz.nl::b9359ae5-b565-4ff2-a1f6-110015dfdfe6" providerId="AD" clId="Web-{1910ED60-17B5-4508-AD83-E03C8C1E94B3}" dt="2023-10-11T07:22:17.941" v="53" actId="20577"/>
          <ac:spMkLst>
            <pc:docMk/>
            <pc:sldMk cId="1540355922" sldId="277"/>
            <ac:spMk id="2" creationId="{51EF3C6F-AF1E-4BFA-B057-B1F3CBBB3BC7}"/>
          </ac:spMkLst>
        </pc:spChg>
        <pc:spChg chg="del">
          <ac:chgData name="Frederieke van Perlo" userId="S::f.vanperlo@ooz.nl::b9359ae5-b565-4ff2-a1f6-110015dfdfe6" providerId="AD" clId="Web-{1910ED60-17B5-4508-AD83-E03C8C1E94B3}" dt="2023-10-11T07:22:08.285" v="48"/>
          <ac:spMkLst>
            <pc:docMk/>
            <pc:sldMk cId="1540355922" sldId="277"/>
            <ac:spMk id="3" creationId="{75B23EBB-C3F8-4348-9F02-77E5E3AE30D7}"/>
          </ac:spMkLst>
        </pc:spChg>
        <pc:spChg chg="add del mod">
          <ac:chgData name="Frederieke van Perlo" userId="S::f.vanperlo@ooz.nl::b9359ae5-b565-4ff2-a1f6-110015dfdfe6" providerId="AD" clId="Web-{1910ED60-17B5-4508-AD83-E03C8C1E94B3}" dt="2023-10-11T07:25:44.886" v="56"/>
          <ac:spMkLst>
            <pc:docMk/>
            <pc:sldMk cId="1540355922" sldId="277"/>
            <ac:spMk id="5" creationId="{BCBCA497-9ED2-ACD2-1AEB-947173C9AC7D}"/>
          </ac:spMkLst>
        </pc:spChg>
        <pc:picChg chg="add mod ord">
          <ac:chgData name="Frederieke van Perlo" userId="S::f.vanperlo@ooz.nl::b9359ae5-b565-4ff2-a1f6-110015dfdfe6" providerId="AD" clId="Web-{1910ED60-17B5-4508-AD83-E03C8C1E94B3}" dt="2023-10-11T07:25:53.558" v="58" actId="1076"/>
          <ac:picMkLst>
            <pc:docMk/>
            <pc:sldMk cId="1540355922" sldId="277"/>
            <ac:picMk id="6" creationId="{06698688-A596-B1C8-4091-B81E857725C0}"/>
          </ac:picMkLst>
        </pc:picChg>
      </pc:sldChg>
    </pc:docChg>
  </pc:docChgLst>
  <pc:docChgLst>
    <pc:chgData name="Martine de Haan" userId="77378880-623d-41cd-8f4c-01bcbfb4c717" providerId="ADAL" clId="{203C2214-D49F-4E96-8897-49D810AE88DF}"/>
    <pc:docChg chg="custSel modSld">
      <pc:chgData name="Martine de Haan" userId="77378880-623d-41cd-8f4c-01bcbfb4c717" providerId="ADAL" clId="{203C2214-D49F-4E96-8897-49D810AE88DF}" dt="2024-10-09T12:32:37.951" v="192" actId="6549"/>
      <pc:docMkLst>
        <pc:docMk/>
      </pc:docMkLst>
      <pc:sldChg chg="modSp mod">
        <pc:chgData name="Martine de Haan" userId="77378880-623d-41cd-8f4c-01bcbfb4c717" providerId="ADAL" clId="{203C2214-D49F-4E96-8897-49D810AE88DF}" dt="2024-10-09T12:32:37.951" v="192" actId="6549"/>
        <pc:sldMkLst>
          <pc:docMk/>
          <pc:sldMk cId="820649947" sldId="275"/>
        </pc:sldMkLst>
        <pc:spChg chg="mod">
          <ac:chgData name="Martine de Haan" userId="77378880-623d-41cd-8f4c-01bcbfb4c717" providerId="ADAL" clId="{203C2214-D49F-4E96-8897-49D810AE88DF}" dt="2024-10-09T12:32:37.951" v="192" actId="6549"/>
          <ac:spMkLst>
            <pc:docMk/>
            <pc:sldMk cId="820649947" sldId="275"/>
            <ac:spMk id="3" creationId="{75B23EBB-C3F8-4348-9F02-77E5E3AE30D7}"/>
          </ac:spMkLst>
        </pc:spChg>
      </pc:sldChg>
      <pc:sldChg chg="modSp mod">
        <pc:chgData name="Martine de Haan" userId="77378880-623d-41cd-8f4c-01bcbfb4c717" providerId="ADAL" clId="{203C2214-D49F-4E96-8897-49D810AE88DF}" dt="2024-10-09T12:32:27.777" v="191" actId="20577"/>
        <pc:sldMkLst>
          <pc:docMk/>
          <pc:sldMk cId="2180882524" sldId="279"/>
        </pc:sldMkLst>
        <pc:spChg chg="mod">
          <ac:chgData name="Martine de Haan" userId="77378880-623d-41cd-8f4c-01bcbfb4c717" providerId="ADAL" clId="{203C2214-D49F-4E96-8897-49D810AE88DF}" dt="2024-10-09T12:32:27.777" v="191" actId="20577"/>
          <ac:spMkLst>
            <pc:docMk/>
            <pc:sldMk cId="2180882524" sldId="279"/>
            <ac:spMk id="4" creationId="{92BBCBAF-5F87-F0A2-D765-4DB33D354CC5}"/>
          </ac:spMkLst>
        </pc:spChg>
      </pc:sldChg>
    </pc:docChg>
  </pc:docChgLst>
  <pc:docChgLst>
    <pc:chgData name="Frederieke van Perlo" userId="S::f.vanperlo@ooz.nl::b9359ae5-b565-4ff2-a1f6-110015dfdfe6" providerId="AD" clId="Web-{888C20B1-BDAD-43E3-9109-E3A7D3134C47}"/>
    <pc:docChg chg="modSld">
      <pc:chgData name="Frederieke van Perlo" userId="S::f.vanperlo@ooz.nl::b9359ae5-b565-4ff2-a1f6-110015dfdfe6" providerId="AD" clId="Web-{888C20B1-BDAD-43E3-9109-E3A7D3134C47}" dt="2023-09-07T12:31:09.011" v="6" actId="20577"/>
      <pc:docMkLst>
        <pc:docMk/>
      </pc:docMkLst>
      <pc:sldChg chg="modSp">
        <pc:chgData name="Frederieke van Perlo" userId="S::f.vanperlo@ooz.nl::b9359ae5-b565-4ff2-a1f6-110015dfdfe6" providerId="AD" clId="Web-{888C20B1-BDAD-43E3-9109-E3A7D3134C47}" dt="2023-09-07T12:29:02.709" v="4" actId="20577"/>
        <pc:sldMkLst>
          <pc:docMk/>
          <pc:sldMk cId="2341924405" sldId="269"/>
        </pc:sldMkLst>
        <pc:spChg chg="mod">
          <ac:chgData name="Frederieke van Perlo" userId="S::f.vanperlo@ooz.nl::b9359ae5-b565-4ff2-a1f6-110015dfdfe6" providerId="AD" clId="Web-{888C20B1-BDAD-43E3-9109-E3A7D3134C47}" dt="2023-09-07T12:29:02.709" v="4" actId="20577"/>
          <ac:spMkLst>
            <pc:docMk/>
            <pc:sldMk cId="2341924405" sldId="269"/>
            <ac:spMk id="3" creationId="{CF7270F0-BFD7-431F-819F-AC2D55E8AC4A}"/>
          </ac:spMkLst>
        </pc:spChg>
      </pc:sldChg>
      <pc:sldChg chg="modSp">
        <pc:chgData name="Frederieke van Perlo" userId="S::f.vanperlo@ooz.nl::b9359ae5-b565-4ff2-a1f6-110015dfdfe6" providerId="AD" clId="Web-{888C20B1-BDAD-43E3-9109-E3A7D3134C47}" dt="2023-09-07T12:31:09.011" v="6" actId="20577"/>
        <pc:sldMkLst>
          <pc:docMk/>
          <pc:sldMk cId="820649947" sldId="275"/>
        </pc:sldMkLst>
        <pc:spChg chg="mod">
          <ac:chgData name="Frederieke van Perlo" userId="S::f.vanperlo@ooz.nl::b9359ae5-b565-4ff2-a1f6-110015dfdfe6" providerId="AD" clId="Web-{888C20B1-BDAD-43E3-9109-E3A7D3134C47}" dt="2023-09-07T12:31:09.011" v="6" actId="20577"/>
          <ac:spMkLst>
            <pc:docMk/>
            <pc:sldMk cId="820649947" sldId="275"/>
            <ac:spMk id="3" creationId="{75B23EBB-C3F8-4348-9F02-77E5E3AE30D7}"/>
          </ac:spMkLst>
        </pc:spChg>
      </pc:sldChg>
    </pc:docChg>
  </pc:docChgLst>
  <pc:docChgLst>
    <pc:chgData name="Martine de Haan" userId="S::m.dehaan@ooz.nl::77378880-623d-41cd-8f4c-01bcbfb4c717" providerId="AD" clId="Web-{B4F5C0EF-BE47-44DA-9A2E-5D8A208E1D78}"/>
    <pc:docChg chg="modSld">
      <pc:chgData name="Martine de Haan" userId="S::m.dehaan@ooz.nl::77378880-623d-41cd-8f4c-01bcbfb4c717" providerId="AD" clId="Web-{B4F5C0EF-BE47-44DA-9A2E-5D8A208E1D78}" dt="2023-09-07T12:30:49.037" v="61" actId="20577"/>
      <pc:docMkLst>
        <pc:docMk/>
      </pc:docMkLst>
      <pc:sldChg chg="modSp">
        <pc:chgData name="Martine de Haan" userId="S::m.dehaan@ooz.nl::77378880-623d-41cd-8f4c-01bcbfb4c717" providerId="AD" clId="Web-{B4F5C0EF-BE47-44DA-9A2E-5D8A208E1D78}" dt="2023-09-07T12:30:13.020" v="47" actId="20577"/>
        <pc:sldMkLst>
          <pc:docMk/>
          <pc:sldMk cId="2341924405" sldId="269"/>
        </pc:sldMkLst>
        <pc:spChg chg="mod">
          <ac:chgData name="Martine de Haan" userId="S::m.dehaan@ooz.nl::77378880-623d-41cd-8f4c-01bcbfb4c717" providerId="AD" clId="Web-{B4F5C0EF-BE47-44DA-9A2E-5D8A208E1D78}" dt="2023-09-07T12:30:13.020" v="47" actId="20577"/>
          <ac:spMkLst>
            <pc:docMk/>
            <pc:sldMk cId="2341924405" sldId="269"/>
            <ac:spMk id="3" creationId="{CF7270F0-BFD7-431F-819F-AC2D55E8AC4A}"/>
          </ac:spMkLst>
        </pc:spChg>
      </pc:sldChg>
      <pc:sldChg chg="modSp">
        <pc:chgData name="Martine de Haan" userId="S::m.dehaan@ooz.nl::77378880-623d-41cd-8f4c-01bcbfb4c717" providerId="AD" clId="Web-{B4F5C0EF-BE47-44DA-9A2E-5D8A208E1D78}" dt="2023-09-07T12:30:49.037" v="61" actId="20577"/>
        <pc:sldMkLst>
          <pc:docMk/>
          <pc:sldMk cId="820649947" sldId="275"/>
        </pc:sldMkLst>
        <pc:spChg chg="mod">
          <ac:chgData name="Martine de Haan" userId="S::m.dehaan@ooz.nl::77378880-623d-41cd-8f4c-01bcbfb4c717" providerId="AD" clId="Web-{B4F5C0EF-BE47-44DA-9A2E-5D8A208E1D78}" dt="2023-09-07T12:30:49.037" v="61" actId="20577"/>
          <ac:spMkLst>
            <pc:docMk/>
            <pc:sldMk cId="820649947" sldId="275"/>
            <ac:spMk id="3" creationId="{75B23EBB-C3F8-4348-9F02-77E5E3AE30D7}"/>
          </ac:spMkLst>
        </pc:spChg>
      </pc:sldChg>
    </pc:docChg>
  </pc:docChgLst>
  <pc:docChgLst>
    <pc:chgData name="Frederieke van Perlo" userId="S::f.vanperlo@ooz.nl::b9359ae5-b565-4ff2-a1f6-110015dfdfe6" providerId="AD" clId="Web-{14F8D965-B45C-4F9D-84BF-2D73D69A4A26}"/>
    <pc:docChg chg="addSld modSld">
      <pc:chgData name="Frederieke van Perlo" userId="S::f.vanperlo@ooz.nl::b9359ae5-b565-4ff2-a1f6-110015dfdfe6" providerId="AD" clId="Web-{14F8D965-B45C-4F9D-84BF-2D73D69A4A26}" dt="2024-10-08T07:30:18.606" v="12"/>
      <pc:docMkLst>
        <pc:docMk/>
      </pc:docMkLst>
      <pc:sldChg chg="modSp">
        <pc:chgData name="Frederieke van Perlo" userId="S::f.vanperlo@ooz.nl::b9359ae5-b565-4ff2-a1f6-110015dfdfe6" providerId="AD" clId="Web-{14F8D965-B45C-4F9D-84BF-2D73D69A4A26}" dt="2024-10-08T07:26:17.473" v="2" actId="20577"/>
        <pc:sldMkLst>
          <pc:docMk/>
          <pc:sldMk cId="1468874108" sldId="265"/>
        </pc:sldMkLst>
        <pc:spChg chg="mod">
          <ac:chgData name="Frederieke van Perlo" userId="S::f.vanperlo@ooz.nl::b9359ae5-b565-4ff2-a1f6-110015dfdfe6" providerId="AD" clId="Web-{14F8D965-B45C-4F9D-84BF-2D73D69A4A26}" dt="2024-10-08T07:26:17.473" v="2" actId="20577"/>
          <ac:spMkLst>
            <pc:docMk/>
            <pc:sldMk cId="1468874108" sldId="265"/>
            <ac:spMk id="2" creationId="{00000000-0000-0000-0000-000000000000}"/>
          </ac:spMkLst>
        </pc:spChg>
      </pc:sldChg>
      <pc:sldChg chg="modSp">
        <pc:chgData name="Frederieke van Perlo" userId="S::f.vanperlo@ooz.nl::b9359ae5-b565-4ff2-a1f6-110015dfdfe6" providerId="AD" clId="Web-{14F8D965-B45C-4F9D-84BF-2D73D69A4A26}" dt="2024-10-08T07:29:30.792" v="11" actId="1076"/>
        <pc:sldMkLst>
          <pc:docMk/>
          <pc:sldMk cId="820649947" sldId="275"/>
        </pc:sldMkLst>
        <pc:spChg chg="mod">
          <ac:chgData name="Frederieke van Perlo" userId="S::f.vanperlo@ooz.nl::b9359ae5-b565-4ff2-a1f6-110015dfdfe6" providerId="AD" clId="Web-{14F8D965-B45C-4F9D-84BF-2D73D69A4A26}" dt="2024-10-08T07:27:22.757" v="9" actId="20577"/>
          <ac:spMkLst>
            <pc:docMk/>
            <pc:sldMk cId="820649947" sldId="275"/>
            <ac:spMk id="2" creationId="{51EF3C6F-AF1E-4BFA-B057-B1F3CBBB3BC7}"/>
          </ac:spMkLst>
        </pc:spChg>
        <pc:spChg chg="mod">
          <ac:chgData name="Frederieke van Perlo" userId="S::f.vanperlo@ooz.nl::b9359ae5-b565-4ff2-a1f6-110015dfdfe6" providerId="AD" clId="Web-{14F8D965-B45C-4F9D-84BF-2D73D69A4A26}" dt="2024-10-08T07:29:30.792" v="11" actId="1076"/>
          <ac:spMkLst>
            <pc:docMk/>
            <pc:sldMk cId="820649947" sldId="275"/>
            <ac:spMk id="3" creationId="{75B23EBB-C3F8-4348-9F02-77E5E3AE30D7}"/>
          </ac:spMkLst>
        </pc:spChg>
      </pc:sldChg>
      <pc:sldChg chg="modSp">
        <pc:chgData name="Frederieke van Perlo" userId="S::f.vanperlo@ooz.nl::b9359ae5-b565-4ff2-a1f6-110015dfdfe6" providerId="AD" clId="Web-{14F8D965-B45C-4F9D-84BF-2D73D69A4A26}" dt="2024-10-08T07:26:23.442" v="3" actId="20577"/>
        <pc:sldMkLst>
          <pc:docMk/>
          <pc:sldMk cId="1458570429" sldId="276"/>
        </pc:sldMkLst>
        <pc:spChg chg="mod">
          <ac:chgData name="Frederieke van Perlo" userId="S::f.vanperlo@ooz.nl::b9359ae5-b565-4ff2-a1f6-110015dfdfe6" providerId="AD" clId="Web-{14F8D965-B45C-4F9D-84BF-2D73D69A4A26}" dt="2024-10-08T07:26:23.442" v="3" actId="20577"/>
          <ac:spMkLst>
            <pc:docMk/>
            <pc:sldMk cId="1458570429" sldId="276"/>
            <ac:spMk id="2" creationId="{E44B7F75-EBBC-4558-80EB-B9DAEDFEDDAF}"/>
          </ac:spMkLst>
        </pc:spChg>
      </pc:sldChg>
      <pc:sldChg chg="modSp">
        <pc:chgData name="Frederieke van Perlo" userId="S::f.vanperlo@ooz.nl::b9359ae5-b565-4ff2-a1f6-110015dfdfe6" providerId="AD" clId="Web-{14F8D965-B45C-4F9D-84BF-2D73D69A4A26}" dt="2024-10-08T07:27:30.101" v="10" actId="20577"/>
        <pc:sldMkLst>
          <pc:docMk/>
          <pc:sldMk cId="1540355922" sldId="277"/>
        </pc:sldMkLst>
        <pc:spChg chg="mod">
          <ac:chgData name="Frederieke van Perlo" userId="S::f.vanperlo@ooz.nl::b9359ae5-b565-4ff2-a1f6-110015dfdfe6" providerId="AD" clId="Web-{14F8D965-B45C-4F9D-84BF-2D73D69A4A26}" dt="2024-10-08T07:27:30.101" v="10" actId="20577"/>
          <ac:spMkLst>
            <pc:docMk/>
            <pc:sldMk cId="1540355922" sldId="277"/>
            <ac:spMk id="2" creationId="{51EF3C6F-AF1E-4BFA-B057-B1F3CBBB3BC7}"/>
          </ac:spMkLst>
        </pc:spChg>
      </pc:sldChg>
      <pc:sldChg chg="modSp">
        <pc:chgData name="Frederieke van Perlo" userId="S::f.vanperlo@ooz.nl::b9359ae5-b565-4ff2-a1f6-110015dfdfe6" providerId="AD" clId="Web-{14F8D965-B45C-4F9D-84BF-2D73D69A4A26}" dt="2024-10-08T07:27:07.522" v="5" actId="20577"/>
        <pc:sldMkLst>
          <pc:docMk/>
          <pc:sldMk cId="2407094292" sldId="278"/>
        </pc:sldMkLst>
        <pc:spChg chg="mod">
          <ac:chgData name="Frederieke van Perlo" userId="S::f.vanperlo@ooz.nl::b9359ae5-b565-4ff2-a1f6-110015dfdfe6" providerId="AD" clId="Web-{14F8D965-B45C-4F9D-84BF-2D73D69A4A26}" dt="2024-10-08T07:27:07.522" v="5" actId="20577"/>
          <ac:spMkLst>
            <pc:docMk/>
            <pc:sldMk cId="2407094292" sldId="278"/>
            <ac:spMk id="2" creationId="{FE3D373A-D33D-998C-0E79-C6515316B0EB}"/>
          </ac:spMkLst>
        </pc:spChg>
      </pc:sldChg>
      <pc:sldChg chg="modSp">
        <pc:chgData name="Frederieke van Perlo" userId="S::f.vanperlo@ooz.nl::b9359ae5-b565-4ff2-a1f6-110015dfdfe6" providerId="AD" clId="Web-{14F8D965-B45C-4F9D-84BF-2D73D69A4A26}" dt="2024-10-08T07:27:18.788" v="8" actId="20577"/>
        <pc:sldMkLst>
          <pc:docMk/>
          <pc:sldMk cId="2180882524" sldId="279"/>
        </pc:sldMkLst>
        <pc:spChg chg="mod">
          <ac:chgData name="Frederieke van Perlo" userId="S::f.vanperlo@ooz.nl::b9359ae5-b565-4ff2-a1f6-110015dfdfe6" providerId="AD" clId="Web-{14F8D965-B45C-4F9D-84BF-2D73D69A4A26}" dt="2024-10-08T07:27:18.788" v="8" actId="20577"/>
          <ac:spMkLst>
            <pc:docMk/>
            <pc:sldMk cId="2180882524" sldId="279"/>
            <ac:spMk id="2" creationId="{A100BC08-31F3-9D63-CEF9-822A85427ED4}"/>
          </ac:spMkLst>
        </pc:spChg>
      </pc:sldChg>
      <pc:sldChg chg="modSp">
        <pc:chgData name="Frederieke van Perlo" userId="S::f.vanperlo@ooz.nl::b9359ae5-b565-4ff2-a1f6-110015dfdfe6" providerId="AD" clId="Web-{14F8D965-B45C-4F9D-84BF-2D73D69A4A26}" dt="2024-10-08T07:26:09.082" v="1" actId="20577"/>
        <pc:sldMkLst>
          <pc:docMk/>
          <pc:sldMk cId="963809802" sldId="280"/>
        </pc:sldMkLst>
        <pc:spChg chg="mod">
          <ac:chgData name="Frederieke van Perlo" userId="S::f.vanperlo@ooz.nl::b9359ae5-b565-4ff2-a1f6-110015dfdfe6" providerId="AD" clId="Web-{14F8D965-B45C-4F9D-84BF-2D73D69A4A26}" dt="2024-10-08T07:26:09.082" v="1" actId="20577"/>
          <ac:spMkLst>
            <pc:docMk/>
            <pc:sldMk cId="963809802" sldId="280"/>
            <ac:spMk id="2" creationId="{35801F43-BF8E-4978-8B19-17FCC0763760}"/>
          </ac:spMkLst>
        </pc:spChg>
      </pc:sldChg>
      <pc:sldChg chg="modSp">
        <pc:chgData name="Frederieke van Perlo" userId="S::f.vanperlo@ooz.nl::b9359ae5-b565-4ff2-a1f6-110015dfdfe6" providerId="AD" clId="Web-{14F8D965-B45C-4F9D-84BF-2D73D69A4A26}" dt="2024-10-08T07:27:14.944" v="7" actId="20577"/>
        <pc:sldMkLst>
          <pc:docMk/>
          <pc:sldMk cId="1439391110" sldId="281"/>
        </pc:sldMkLst>
        <pc:spChg chg="mod">
          <ac:chgData name="Frederieke van Perlo" userId="S::f.vanperlo@ooz.nl::b9359ae5-b565-4ff2-a1f6-110015dfdfe6" providerId="AD" clId="Web-{14F8D965-B45C-4F9D-84BF-2D73D69A4A26}" dt="2024-10-08T07:27:14.944" v="7" actId="20577"/>
          <ac:spMkLst>
            <pc:docMk/>
            <pc:sldMk cId="1439391110" sldId="281"/>
            <ac:spMk id="2" creationId="{A1682E8C-625C-ABD1-5957-F92BD79E704D}"/>
          </ac:spMkLst>
        </pc:spChg>
      </pc:sldChg>
      <pc:sldChg chg="new">
        <pc:chgData name="Frederieke van Perlo" userId="S::f.vanperlo@ooz.nl::b9359ae5-b565-4ff2-a1f6-110015dfdfe6" providerId="AD" clId="Web-{14F8D965-B45C-4F9D-84BF-2D73D69A4A26}" dt="2024-10-08T07:30:18.606" v="12"/>
        <pc:sldMkLst>
          <pc:docMk/>
          <pc:sldMk cId="393111145" sldId="282"/>
        </pc:sldMkLst>
      </pc:sldChg>
    </pc:docChg>
  </pc:docChgLst>
  <pc:docChgLst>
    <pc:chgData name="Martine de Haan" userId="77378880-623d-41cd-8f4c-01bcbfb4c717" providerId="ADAL" clId="{3A4C5F26-8B81-46C1-922C-83D72755BCBB}"/>
    <pc:docChg chg="custSel addSld modSld sldOrd">
      <pc:chgData name="Martine de Haan" userId="77378880-623d-41cd-8f4c-01bcbfb4c717" providerId="ADAL" clId="{3A4C5F26-8B81-46C1-922C-83D72755BCBB}" dt="2023-10-12T14:14:26.088" v="1024" actId="20577"/>
      <pc:docMkLst>
        <pc:docMk/>
      </pc:docMkLst>
      <pc:sldChg chg="modSp mod">
        <pc:chgData name="Martine de Haan" userId="77378880-623d-41cd-8f4c-01bcbfb4c717" providerId="ADAL" clId="{3A4C5F26-8B81-46C1-922C-83D72755BCBB}" dt="2023-10-12T07:27:51.073" v="832" actId="27636"/>
        <pc:sldMkLst>
          <pc:docMk/>
          <pc:sldMk cId="820649947" sldId="275"/>
        </pc:sldMkLst>
        <pc:spChg chg="mod">
          <ac:chgData name="Martine de Haan" userId="77378880-623d-41cd-8f4c-01bcbfb4c717" providerId="ADAL" clId="{3A4C5F26-8B81-46C1-922C-83D72755BCBB}" dt="2023-10-12T07:27:51.073" v="832" actId="27636"/>
          <ac:spMkLst>
            <pc:docMk/>
            <pc:sldMk cId="820649947" sldId="275"/>
            <ac:spMk id="3" creationId="{75B23EBB-C3F8-4348-9F02-77E5E3AE30D7}"/>
          </ac:spMkLst>
        </pc:spChg>
      </pc:sldChg>
      <pc:sldChg chg="addSp delSp modSp mod ord modAnim">
        <pc:chgData name="Martine de Haan" userId="77378880-623d-41cd-8f4c-01bcbfb4c717" providerId="ADAL" clId="{3A4C5F26-8B81-46C1-922C-83D72755BCBB}" dt="2023-10-12T11:32:46.305" v="913" actId="962"/>
        <pc:sldMkLst>
          <pc:docMk/>
          <pc:sldMk cId="1458570429" sldId="276"/>
        </pc:sldMkLst>
        <pc:spChg chg="del mod">
          <ac:chgData name="Martine de Haan" userId="77378880-623d-41cd-8f4c-01bcbfb4c717" providerId="ADAL" clId="{3A4C5F26-8B81-46C1-922C-83D72755BCBB}" dt="2023-10-12T07:47:27.261" v="895"/>
          <ac:spMkLst>
            <pc:docMk/>
            <pc:sldMk cId="1458570429" sldId="276"/>
            <ac:spMk id="3" creationId="{A301B182-AFFE-442F-8FCA-DFA7D333B9FD}"/>
          </ac:spMkLst>
        </pc:spChg>
        <pc:spChg chg="add del mod">
          <ac:chgData name="Martine de Haan" userId="77378880-623d-41cd-8f4c-01bcbfb4c717" providerId="ADAL" clId="{3A4C5F26-8B81-46C1-922C-83D72755BCBB}" dt="2023-10-12T11:32:43.065" v="911"/>
          <ac:spMkLst>
            <pc:docMk/>
            <pc:sldMk cId="1458570429" sldId="276"/>
            <ac:spMk id="7" creationId="{E1C23A1E-2CD7-57B1-3396-FD896B96EE04}"/>
          </ac:spMkLst>
        </pc:spChg>
        <pc:picChg chg="add del mod">
          <ac:chgData name="Martine de Haan" userId="77378880-623d-41cd-8f4c-01bcbfb4c717" providerId="ADAL" clId="{3A4C5F26-8B81-46C1-922C-83D72755BCBB}" dt="2023-10-12T07:50:09.178" v="898" actId="478"/>
          <ac:picMkLst>
            <pc:docMk/>
            <pc:sldMk cId="1458570429" sldId="276"/>
            <ac:picMk id="5" creationId="{9D43E1AE-4755-F4AD-04A3-919483FBA753}"/>
          </ac:picMkLst>
        </pc:picChg>
        <pc:picChg chg="add mod">
          <ac:chgData name="Martine de Haan" userId="77378880-623d-41cd-8f4c-01bcbfb4c717" providerId="ADAL" clId="{3A4C5F26-8B81-46C1-922C-83D72755BCBB}" dt="2023-10-12T11:32:46.305" v="913" actId="962"/>
          <ac:picMkLst>
            <pc:docMk/>
            <pc:sldMk cId="1458570429" sldId="276"/>
            <ac:picMk id="9" creationId="{A3DF45DD-4B5A-1A51-EF82-2F05F273A825}"/>
          </ac:picMkLst>
        </pc:picChg>
      </pc:sldChg>
      <pc:sldChg chg="modSp mod">
        <pc:chgData name="Martine de Haan" userId="77378880-623d-41cd-8f4c-01bcbfb4c717" providerId="ADAL" clId="{3A4C5F26-8B81-46C1-922C-83D72755BCBB}" dt="2023-10-12T07:07:29.296" v="332" actId="6549"/>
        <pc:sldMkLst>
          <pc:docMk/>
          <pc:sldMk cId="1540355922" sldId="277"/>
        </pc:sldMkLst>
        <pc:spChg chg="mod">
          <ac:chgData name="Martine de Haan" userId="77378880-623d-41cd-8f4c-01bcbfb4c717" providerId="ADAL" clId="{3A4C5F26-8B81-46C1-922C-83D72755BCBB}" dt="2023-10-12T07:07:29.296" v="332" actId="6549"/>
          <ac:spMkLst>
            <pc:docMk/>
            <pc:sldMk cId="1540355922" sldId="277"/>
            <ac:spMk id="2" creationId="{51EF3C6F-AF1E-4BFA-B057-B1F3CBBB3BC7}"/>
          </ac:spMkLst>
        </pc:spChg>
      </pc:sldChg>
      <pc:sldChg chg="modSp new mod ord">
        <pc:chgData name="Martine de Haan" userId="77378880-623d-41cd-8f4c-01bcbfb4c717" providerId="ADAL" clId="{3A4C5F26-8B81-46C1-922C-83D72755BCBB}" dt="2023-10-12T07:32:32.155" v="891" actId="20577"/>
        <pc:sldMkLst>
          <pc:docMk/>
          <pc:sldMk cId="2407094292" sldId="278"/>
        </pc:sldMkLst>
        <pc:spChg chg="mod">
          <ac:chgData name="Martine de Haan" userId="77378880-623d-41cd-8f4c-01bcbfb4c717" providerId="ADAL" clId="{3A4C5F26-8B81-46C1-922C-83D72755BCBB}" dt="2023-10-12T07:01:52.772" v="21" actId="20577"/>
          <ac:spMkLst>
            <pc:docMk/>
            <pc:sldMk cId="2407094292" sldId="278"/>
            <ac:spMk id="2" creationId="{FE3D373A-D33D-998C-0E79-C6515316B0EB}"/>
          </ac:spMkLst>
        </pc:spChg>
        <pc:spChg chg="mod">
          <ac:chgData name="Martine de Haan" userId="77378880-623d-41cd-8f4c-01bcbfb4c717" providerId="ADAL" clId="{3A4C5F26-8B81-46C1-922C-83D72755BCBB}" dt="2023-10-12T07:32:32.155" v="891" actId="20577"/>
          <ac:spMkLst>
            <pc:docMk/>
            <pc:sldMk cId="2407094292" sldId="278"/>
            <ac:spMk id="3" creationId="{0C7FED45-B8BB-CA4C-52F5-4A2FED8254AC}"/>
          </ac:spMkLst>
        </pc:spChg>
      </pc:sldChg>
      <pc:sldChg chg="addSp delSp modSp new mod">
        <pc:chgData name="Martine de Haan" userId="77378880-623d-41cd-8f4c-01bcbfb4c717" providerId="ADAL" clId="{3A4C5F26-8B81-46C1-922C-83D72755BCBB}" dt="2023-10-12T07:12:07.443" v="466" actId="20577"/>
        <pc:sldMkLst>
          <pc:docMk/>
          <pc:sldMk cId="2180882524" sldId="279"/>
        </pc:sldMkLst>
        <pc:spChg chg="mod">
          <ac:chgData name="Martine de Haan" userId="77378880-623d-41cd-8f4c-01bcbfb4c717" providerId="ADAL" clId="{3A4C5F26-8B81-46C1-922C-83D72755BCBB}" dt="2023-10-12T07:12:07.443" v="466" actId="20577"/>
          <ac:spMkLst>
            <pc:docMk/>
            <pc:sldMk cId="2180882524" sldId="279"/>
            <ac:spMk id="2" creationId="{A100BC08-31F3-9D63-CEF9-822A85427ED4}"/>
          </ac:spMkLst>
        </pc:spChg>
        <pc:spChg chg="del">
          <ac:chgData name="Martine de Haan" userId="77378880-623d-41cd-8f4c-01bcbfb4c717" providerId="ADAL" clId="{3A4C5F26-8B81-46C1-922C-83D72755BCBB}" dt="2023-10-12T07:11:58.265" v="464" actId="22"/>
          <ac:spMkLst>
            <pc:docMk/>
            <pc:sldMk cId="2180882524" sldId="279"/>
            <ac:spMk id="3" creationId="{6C5E1F02-CA2E-FCF9-F335-AAFB637E51C7}"/>
          </ac:spMkLst>
        </pc:spChg>
        <pc:picChg chg="add mod ord">
          <ac:chgData name="Martine de Haan" userId="77378880-623d-41cd-8f4c-01bcbfb4c717" providerId="ADAL" clId="{3A4C5F26-8B81-46C1-922C-83D72755BCBB}" dt="2023-10-12T07:11:58.265" v="464" actId="22"/>
          <ac:picMkLst>
            <pc:docMk/>
            <pc:sldMk cId="2180882524" sldId="279"/>
            <ac:picMk id="5" creationId="{B4255BE2-AE08-1BEB-8676-4056B6A86818}"/>
          </ac:picMkLst>
        </pc:picChg>
      </pc:sldChg>
      <pc:sldChg chg="addSp modSp new mod ord modClrScheme chgLayout">
        <pc:chgData name="Martine de Haan" userId="77378880-623d-41cd-8f4c-01bcbfb4c717" providerId="ADAL" clId="{3A4C5F26-8B81-46C1-922C-83D72755BCBB}" dt="2023-10-12T07:50:42.293" v="910" actId="6549"/>
        <pc:sldMkLst>
          <pc:docMk/>
          <pc:sldMk cId="963809802" sldId="280"/>
        </pc:sldMkLst>
        <pc:spChg chg="mod">
          <ac:chgData name="Martine de Haan" userId="77378880-623d-41cd-8f4c-01bcbfb4c717" providerId="ADAL" clId="{3A4C5F26-8B81-46C1-922C-83D72755BCBB}" dt="2023-10-12T07:17:59.857" v="711" actId="207"/>
          <ac:spMkLst>
            <pc:docMk/>
            <pc:sldMk cId="963809802" sldId="280"/>
            <ac:spMk id="2" creationId="{35801F43-BF8E-4978-8B19-17FCC0763760}"/>
          </ac:spMkLst>
        </pc:spChg>
        <pc:spChg chg="mod">
          <ac:chgData name="Martine de Haan" userId="77378880-623d-41cd-8f4c-01bcbfb4c717" providerId="ADAL" clId="{3A4C5F26-8B81-46C1-922C-83D72755BCBB}" dt="2023-10-12T07:50:42.293" v="910" actId="6549"/>
          <ac:spMkLst>
            <pc:docMk/>
            <pc:sldMk cId="963809802" sldId="280"/>
            <ac:spMk id="3" creationId="{01E5326A-C37B-9CEE-73B8-81FEF30EB734}"/>
          </ac:spMkLst>
        </pc:spChg>
        <pc:picChg chg="add mod">
          <ac:chgData name="Martine de Haan" userId="77378880-623d-41cd-8f4c-01bcbfb4c717" providerId="ADAL" clId="{3A4C5F26-8B81-46C1-922C-83D72755BCBB}" dt="2023-10-12T07:17:53.084" v="710" actId="1076"/>
          <ac:picMkLst>
            <pc:docMk/>
            <pc:sldMk cId="963809802" sldId="280"/>
            <ac:picMk id="4" creationId="{77F5ADEC-3F84-E9E1-FA12-9BBBF83729EF}"/>
          </ac:picMkLst>
        </pc:picChg>
      </pc:sldChg>
    </pc:docChg>
  </pc:docChgLst>
  <pc:docChgLst>
    <pc:chgData name="Frederieke van Perlo" userId="b9359ae5-b565-4ff2-a1f6-110015dfdfe6" providerId="ADAL" clId="{98EBC6FA-2671-431E-99EF-2494095CF6E0}"/>
    <pc:docChg chg="modSld">
      <pc:chgData name="Frederieke van Perlo" userId="b9359ae5-b565-4ff2-a1f6-110015dfdfe6" providerId="ADAL" clId="{98EBC6FA-2671-431E-99EF-2494095CF6E0}" dt="2022-09-05T19:36:28.639" v="4"/>
      <pc:docMkLst>
        <pc:docMk/>
      </pc:docMkLst>
      <pc:sldChg chg="modSp mod">
        <pc:chgData name="Frederieke van Perlo" userId="b9359ae5-b565-4ff2-a1f6-110015dfdfe6" providerId="ADAL" clId="{98EBC6FA-2671-431E-99EF-2494095CF6E0}" dt="2022-09-05T19:35:08.314" v="0" actId="122"/>
        <pc:sldMkLst>
          <pc:docMk/>
          <pc:sldMk cId="1468874108" sldId="265"/>
        </pc:sldMkLst>
        <pc:spChg chg="mod">
          <ac:chgData name="Frederieke van Perlo" userId="b9359ae5-b565-4ff2-a1f6-110015dfdfe6" providerId="ADAL" clId="{98EBC6FA-2671-431E-99EF-2494095CF6E0}" dt="2022-09-05T19:35:08.314" v="0" actId="122"/>
          <ac:spMkLst>
            <pc:docMk/>
            <pc:sldMk cId="1468874108" sldId="265"/>
            <ac:spMk id="3" creationId="{00000000-0000-0000-0000-000000000000}"/>
          </ac:spMkLst>
        </pc:spChg>
      </pc:sldChg>
      <pc:sldChg chg="modAnim">
        <pc:chgData name="Frederieke van Perlo" userId="b9359ae5-b565-4ff2-a1f6-110015dfdfe6" providerId="ADAL" clId="{98EBC6FA-2671-431E-99EF-2494095CF6E0}" dt="2022-09-05T19:36:28.639" v="4"/>
        <pc:sldMkLst>
          <pc:docMk/>
          <pc:sldMk cId="2341924405" sldId="269"/>
        </pc:sldMkLst>
      </pc:sldChg>
    </pc:docChg>
  </pc:docChgLst>
  <pc:docChgLst>
    <pc:chgData name="Frederieke van Perlo" userId="S::f.vanperlo@ooz.nl::b9359ae5-b565-4ff2-a1f6-110015dfdfe6" providerId="AD" clId="Web-{E3D04AD3-4738-40AD-AD71-868627D6CAE1}"/>
    <pc:docChg chg="modSld">
      <pc:chgData name="Frederieke van Perlo" userId="S::f.vanperlo@ooz.nl::b9359ae5-b565-4ff2-a1f6-110015dfdfe6" providerId="AD" clId="Web-{E3D04AD3-4738-40AD-AD71-868627D6CAE1}" dt="2023-10-11T07:28:53.543" v="107" actId="20577"/>
      <pc:docMkLst>
        <pc:docMk/>
      </pc:docMkLst>
      <pc:sldChg chg="modSp">
        <pc:chgData name="Frederieke van Perlo" userId="S::f.vanperlo@ooz.nl::b9359ae5-b565-4ff2-a1f6-110015dfdfe6" providerId="AD" clId="Web-{E3D04AD3-4738-40AD-AD71-868627D6CAE1}" dt="2023-10-11T07:28:53.543" v="107" actId="20577"/>
        <pc:sldMkLst>
          <pc:docMk/>
          <pc:sldMk cId="1458570429" sldId="276"/>
        </pc:sldMkLst>
        <pc:spChg chg="mod">
          <ac:chgData name="Frederieke van Perlo" userId="S::f.vanperlo@ooz.nl::b9359ae5-b565-4ff2-a1f6-110015dfdfe6" providerId="AD" clId="Web-{E3D04AD3-4738-40AD-AD71-868627D6CAE1}" dt="2023-10-11T07:28:53.543" v="107" actId="20577"/>
          <ac:spMkLst>
            <pc:docMk/>
            <pc:sldMk cId="1458570429" sldId="276"/>
            <ac:spMk id="3" creationId="{A301B182-AFFE-442F-8FCA-DFA7D333B9F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6EF78-55C3-4D33-8D64-CE84DF942018}" type="datetimeFigureOut">
              <a:rPr lang="nl-NL" smtClean="0"/>
              <a:t>9-10-2024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51447-1489-4E0B-A6E1-1C8E6189FC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2536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9-10-2024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209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9-10-2024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133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9-10-2024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3638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9-10-2024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093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9-10-2024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004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9-10-2024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151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9-10-2024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28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9-10-2024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08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9-10-2024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205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805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9-10-2024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583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7C21-4535-4644-AFB5-892932240F15}" type="datetimeFigureOut">
              <a:rPr lang="nl-NL" smtClean="0"/>
              <a:t>9-10-2024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501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A7C21-4535-4644-AFB5-892932240F15}" type="datetimeFigureOut">
              <a:rPr lang="nl-NL" smtClean="0"/>
              <a:t>9-10-2024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89164-78F7-4064-A7CF-79DD94D5597F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26"/>
          <a:stretch/>
        </p:blipFill>
        <p:spPr>
          <a:xfrm>
            <a:off x="0" y="6420763"/>
            <a:ext cx="9144000" cy="46462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238" y="260648"/>
            <a:ext cx="419685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1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AUdimat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2060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2060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2060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2060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udiekeuze123.nl/selectie/welke-opleidingen-hebben-een-numerus-fixu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uo.nl/particulier/geld-voor-school-en-studi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leanum.nl/begeleiding/decanaat-profiel-en-studiekeuze/" TargetMode="External"/><Relationship Id="rId2" Type="http://schemas.openxmlformats.org/officeDocument/2006/relationships/hyperlink" Target="https://www.studiekeuze123.nl/van-profiel-naar-studi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ijksoverheid.nl/onderwerpen/hoger-onderwijs/vraag-en-antwoord/deadline-aanmelden-opleiding-hogeschool-of-universiteit#:~:text=Iedereen%20die%20zich%20voor%20het,dan%20recht%20op%20een%20studiekeuzecheck." TargetMode="External"/><Relationship Id="rId4" Type="http://schemas.openxmlformats.org/officeDocument/2006/relationships/hyperlink" Target="mailto:decanaat@celeanum.n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5596" y="230783"/>
            <a:ext cx="7276764" cy="1470025"/>
          </a:xfrm>
        </p:spPr>
        <p:txBody>
          <a:bodyPr/>
          <a:lstStyle/>
          <a:p>
            <a:r>
              <a:rPr lang="nl-NL" dirty="0">
                <a:solidFill>
                  <a:srgbClr val="ED007A"/>
                </a:solidFill>
                <a:latin typeface="Calibri"/>
                <a:ea typeface="Calibri"/>
                <a:cs typeface="Arial"/>
              </a:rPr>
              <a:t>Decanaat klas 6</a:t>
            </a:r>
            <a:endParaRPr lang="nl-NL" dirty="0">
              <a:solidFill>
                <a:srgbClr val="ED007A"/>
              </a:solidFill>
              <a:latin typeface="Calibri"/>
              <a:ea typeface="Calibri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848872" cy="38164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2800">
                <a:solidFill>
                  <a:schemeClr val="tx1"/>
                </a:solidFill>
                <a:cs typeface="Calibri"/>
              </a:rPr>
              <a:t>Decanen: </a:t>
            </a:r>
            <a:endParaRPr lang="nl-NL">
              <a:solidFill>
                <a:schemeClr val="tx1"/>
              </a:solidFill>
            </a:endParaRPr>
          </a:p>
          <a:p>
            <a:endParaRPr lang="nl-NL" sz="2800">
              <a:solidFill>
                <a:schemeClr val="tx1"/>
              </a:solidFill>
              <a:cs typeface="Calibri"/>
            </a:endParaRPr>
          </a:p>
          <a:p>
            <a:r>
              <a:rPr lang="nl-NL" sz="2800">
                <a:solidFill>
                  <a:schemeClr val="tx1"/>
                </a:solidFill>
                <a:cs typeface="Calibri"/>
              </a:rPr>
              <a:t>Martine de Haan </a:t>
            </a:r>
          </a:p>
          <a:p>
            <a:r>
              <a:rPr lang="nl-NL" sz="2800">
                <a:solidFill>
                  <a:schemeClr val="tx1"/>
                </a:solidFill>
                <a:cs typeface="Calibri"/>
              </a:rPr>
              <a:t>&amp; </a:t>
            </a:r>
          </a:p>
          <a:p>
            <a:r>
              <a:rPr lang="nl-NL" sz="2800">
                <a:solidFill>
                  <a:schemeClr val="tx1"/>
                </a:solidFill>
                <a:cs typeface="Calibri"/>
              </a:rPr>
              <a:t>Frederieke van Perlo</a:t>
            </a:r>
          </a:p>
          <a:p>
            <a:endParaRPr lang="nl-NL" sz="2800">
              <a:solidFill>
                <a:schemeClr val="tx1"/>
              </a:solidFill>
              <a:cs typeface="Calibri"/>
            </a:endParaRPr>
          </a:p>
          <a:p>
            <a:endParaRPr lang="nl-NL" sz="2800">
              <a:solidFill>
                <a:schemeClr val="tx1"/>
              </a:solidFill>
              <a:cs typeface="Calibri"/>
            </a:endParaRPr>
          </a:p>
          <a:p>
            <a:endParaRPr lang="nl-NL" sz="280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8874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4B7F75-EBBC-4558-80EB-B9DAEDFED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ED007A"/>
                </a:solidFill>
                <a:latin typeface="Calibri"/>
                <a:ea typeface="Calibri"/>
                <a:cs typeface="Arial"/>
              </a:rPr>
              <a:t>Even een testje</a:t>
            </a:r>
          </a:p>
        </p:txBody>
      </p:sp>
      <p:pic>
        <p:nvPicPr>
          <p:cNvPr id="9" name="Tijdelijke aanduiding voor inhoud 8" descr="Afbeelding met patroon, Graphics, pixel, ontwerp&#10;&#10;Automatisch gegenereerde beschrijving">
            <a:extLst>
              <a:ext uri="{FF2B5EF4-FFF2-40B4-BE49-F238E27FC236}">
                <a16:creationId xmlns:a16="http://schemas.microsoft.com/office/drawing/2014/main" id="{A3DF45DD-4B5A-1A51-EF82-2F05F273A8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val="1458570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01F43-BF8E-4978-8B19-17FCC0763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ED007A"/>
                </a:solidFill>
                <a:latin typeface="Calibri"/>
                <a:ea typeface="Calibri"/>
                <a:cs typeface="Calibri"/>
              </a:rPr>
              <a:t>Programma van de avond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5326A-C37B-9CEE-73B8-81FEF30EB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nl-NL" dirty="0"/>
              <a:t>19.00 – 19.15 informatie decanen</a:t>
            </a:r>
          </a:p>
          <a:p>
            <a:r>
              <a:rPr lang="nl-NL" dirty="0"/>
              <a:t>19.15 – 20.00 </a:t>
            </a:r>
            <a:br>
              <a:rPr lang="nl-NL" dirty="0"/>
            </a:br>
            <a:r>
              <a:rPr lang="nl-NL" dirty="0"/>
              <a:t>RUG</a:t>
            </a:r>
          </a:p>
          <a:p>
            <a:r>
              <a:rPr lang="nl-NL" dirty="0"/>
              <a:t>20.00 – 20.15 gelegenheid tot vragen stellen aan RUG en/of decanen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7F5ADEC-3F84-E9E1-FA12-9BBBF8372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976" y="1931135"/>
            <a:ext cx="4038600" cy="19320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63809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D06726-6466-428B-83A7-88A0F6AE1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rgbClr val="ED007A"/>
                </a:solidFill>
                <a:latin typeface="Calibri"/>
                <a:ea typeface="Calibri"/>
                <a:cs typeface="Calibri"/>
              </a:rPr>
              <a:t>Activiteiten studiekeuze: </a:t>
            </a:r>
            <a:br>
              <a:rPr lang="nl-NL" dirty="0">
                <a:latin typeface="Calibri"/>
              </a:rPr>
            </a:br>
            <a:r>
              <a:rPr lang="nl-NL" dirty="0">
                <a:solidFill>
                  <a:srgbClr val="ED007A"/>
                </a:solidFill>
                <a:latin typeface="Calibri"/>
                <a:ea typeface="Calibri"/>
                <a:cs typeface="Calibri"/>
              </a:rPr>
              <a:t>zelf aan de slag!</a:t>
            </a:r>
            <a:endParaRPr lang="nl-NL" dirty="0">
              <a:latin typeface="Calibri"/>
              <a:ea typeface="Calibri"/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7270F0-BFD7-431F-819F-AC2D55E8A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391" y="1867792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2800" dirty="0">
                <a:cs typeface="Calibri"/>
              </a:rPr>
              <a:t>Individuele (talent)gesprekken tussen leerlingen en tutoren en/of decanen</a:t>
            </a:r>
          </a:p>
          <a:p>
            <a:r>
              <a:rPr lang="nl-NL" sz="2800" dirty="0">
                <a:cs typeface="Calibri"/>
              </a:rPr>
              <a:t>Drie dagen per jaar verlof voor bezoek meeloop- en open dagen of </a:t>
            </a:r>
            <a:r>
              <a:rPr lang="nl-NL" sz="2800" dirty="0" err="1">
                <a:cs typeface="Calibri"/>
              </a:rPr>
              <a:t>proefstuderen</a:t>
            </a:r>
            <a:r>
              <a:rPr lang="nl-NL" sz="2800" dirty="0">
                <a:cs typeface="Calibri"/>
              </a:rPr>
              <a:t> </a:t>
            </a:r>
            <a:br>
              <a:rPr lang="nl-NL" sz="2800" dirty="0">
                <a:cs typeface="Calibri"/>
              </a:rPr>
            </a:br>
            <a:r>
              <a:rPr lang="nl-NL" sz="2800" dirty="0">
                <a:cs typeface="Calibri"/>
              </a:rPr>
              <a:t>(leerling vraagt dit </a:t>
            </a:r>
            <a:r>
              <a:rPr lang="nl-NL" sz="2800" b="1" dirty="0">
                <a:cs typeface="Calibri"/>
              </a:rPr>
              <a:t>zelf</a:t>
            </a:r>
            <a:r>
              <a:rPr lang="nl-NL" sz="2800" dirty="0">
                <a:cs typeface="Calibri"/>
              </a:rPr>
              <a:t> minimaal een week van tevoren aan via formulier op de website bij de decanen).</a:t>
            </a:r>
          </a:p>
          <a:p>
            <a:r>
              <a:rPr lang="nl-NL" sz="2800" dirty="0">
                <a:cs typeface="Calibri"/>
              </a:rPr>
              <a:t>Informatiemarkt 18 okt 14.00 op school</a:t>
            </a:r>
          </a:p>
          <a:p>
            <a:r>
              <a:rPr lang="nl-NL" sz="2800" dirty="0">
                <a:cs typeface="Calibri"/>
              </a:rPr>
              <a:t>Beroepenavond 3 maart 19.00 op </a:t>
            </a:r>
            <a:r>
              <a:rPr lang="nl-NL" sz="2800" dirty="0" err="1">
                <a:cs typeface="Calibri"/>
              </a:rPr>
              <a:t>Lassus</a:t>
            </a:r>
            <a:r>
              <a:rPr lang="nl-NL" sz="2800" dirty="0">
                <a:cs typeface="Calibri"/>
              </a:rPr>
              <a:t> Campus</a:t>
            </a:r>
          </a:p>
          <a:p>
            <a:pPr marL="0" indent="0">
              <a:buNone/>
            </a:pPr>
            <a:endParaRPr lang="nl-NL" sz="2800" dirty="0">
              <a:cs typeface="Calibri"/>
            </a:endParaRPr>
          </a:p>
          <a:p>
            <a:endParaRPr lang="nl-NL" sz="2800" dirty="0">
              <a:cs typeface="Calibri"/>
            </a:endParaRPr>
          </a:p>
          <a:p>
            <a:endParaRPr lang="nl-NL" sz="2800" dirty="0">
              <a:cs typeface="Calibri"/>
            </a:endParaRPr>
          </a:p>
          <a:p>
            <a:endParaRPr lang="nl-NL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192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3D373A-D33D-998C-0E79-C6515316B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ED007A"/>
                </a:solidFill>
                <a:latin typeface="Calibri"/>
                <a:ea typeface="Calibri"/>
                <a:cs typeface="Calibri"/>
              </a:rPr>
              <a:t>Belangrijke data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7FED45-B8BB-CA4C-52F5-4A2FED825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Numerus</a:t>
            </a:r>
            <a:r>
              <a:rPr lang="nl-NL" dirty="0"/>
              <a:t> fixus: </a:t>
            </a:r>
            <a:br>
              <a:rPr lang="nl-NL" dirty="0"/>
            </a:br>
            <a:r>
              <a:rPr lang="nl-NL" dirty="0"/>
              <a:t>- aanvragen cijferlijst bij decanen als </a:t>
            </a:r>
            <a:r>
              <a:rPr lang="nl-NL" b="1" dirty="0"/>
              <a:t>alle</a:t>
            </a:r>
            <a:r>
              <a:rPr lang="nl-NL" dirty="0"/>
              <a:t> cijfers binnen zijn van Tw1 via Forms (link wordt gemaild via Magister)</a:t>
            </a:r>
            <a:br>
              <a:rPr lang="nl-NL" dirty="0"/>
            </a:br>
            <a:r>
              <a:rPr lang="nl-NL" dirty="0"/>
              <a:t>- inschrijven vóór 15 januari via studielink.nl met je </a:t>
            </a:r>
            <a:r>
              <a:rPr lang="nl-NL" dirty="0" err="1"/>
              <a:t>DigiD</a:t>
            </a:r>
            <a:r>
              <a:rPr lang="nl-NL" dirty="0"/>
              <a:t>. Harde deadline!</a:t>
            </a:r>
          </a:p>
          <a:p>
            <a:r>
              <a:rPr lang="nl-NL" dirty="0"/>
              <a:t>Overige studies: inschrijven vóór 1 mei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709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682E8C-625C-ABD1-5957-F92BD79E7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err="1">
                <a:solidFill>
                  <a:srgbClr val="ED007A"/>
                </a:solidFill>
                <a:latin typeface="Calibri"/>
                <a:ea typeface="Calibri"/>
                <a:cs typeface="Calibri"/>
              </a:rPr>
              <a:t>Numerus</a:t>
            </a:r>
            <a:r>
              <a:rPr lang="nl-NL" dirty="0">
                <a:solidFill>
                  <a:srgbClr val="ED007A"/>
                </a:solidFill>
                <a:latin typeface="Calibri"/>
                <a:ea typeface="Calibri"/>
                <a:cs typeface="Calibri"/>
              </a:rPr>
              <a:t> Fixus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ADEFFB-C964-055F-9F74-B7C4D1DFE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Opleidingen met een vaststaand aantal studenten per jaar</a:t>
            </a:r>
          </a:p>
          <a:p>
            <a:r>
              <a:rPr lang="nl-NL" dirty="0"/>
              <a:t>Toelating: overgangsfase. Kijk goed per opleiding wat van je verwacht wordt! Loting of selectie of allebei</a:t>
            </a:r>
          </a:p>
          <a:p>
            <a:r>
              <a:rPr lang="nl-NL" dirty="0"/>
              <a:t>Welke opleidingen hebben </a:t>
            </a:r>
            <a:r>
              <a:rPr lang="nl-NL" dirty="0" err="1"/>
              <a:t>numerus</a:t>
            </a:r>
            <a:r>
              <a:rPr lang="nl-NL" dirty="0"/>
              <a:t> fixus: </a:t>
            </a:r>
            <a:r>
              <a:rPr lang="nl-NL" dirty="0">
                <a:hlinkClick r:id="rId2"/>
              </a:rPr>
              <a:t>Welke opleidingen hebben een </a:t>
            </a:r>
            <a:r>
              <a:rPr lang="nl-NL" dirty="0" err="1">
                <a:hlinkClick r:id="rId2"/>
              </a:rPr>
              <a:t>numerus</a:t>
            </a:r>
            <a:r>
              <a:rPr lang="nl-NL" dirty="0">
                <a:hlinkClick r:id="rId2"/>
              </a:rPr>
              <a:t> fixus? - Studiekeuze123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9391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00BC08-31F3-9D63-CEF9-822A85427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ED007A"/>
                </a:solidFill>
                <a:latin typeface="Calibri"/>
                <a:ea typeface="Calibri"/>
                <a:cs typeface="Calibri"/>
              </a:rPr>
              <a:t>Studiefinanciering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2BBCBAF-5F87-F0A2-D765-4DB33D354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>
                <a:hlinkClick r:id="rId2"/>
              </a:rPr>
              <a:t>Geld voor school en studie – DUO</a:t>
            </a:r>
            <a:endParaRPr lang="nl-NL" dirty="0"/>
          </a:p>
          <a:p>
            <a:r>
              <a:rPr lang="nl-NL" dirty="0"/>
              <a:t>Zodra je 18 bent heb je recht op tegemoetkoming scholieren</a:t>
            </a:r>
          </a:p>
          <a:p>
            <a:r>
              <a:rPr lang="nl-NL" dirty="0"/>
              <a:t>Ga je studeren dan moet je studiefinanciering aanvragen. Doe dat op tijd! Want overbruggingsfinanciering in de zomer en aanvragen reisproduct</a:t>
            </a:r>
          </a:p>
          <a:p>
            <a:r>
              <a:rPr lang="nl-NL" dirty="0"/>
              <a:t>Regelen: </a:t>
            </a:r>
            <a:r>
              <a:rPr lang="nl-NL" dirty="0" err="1"/>
              <a:t>DigiD</a:t>
            </a:r>
            <a:r>
              <a:rPr lang="nl-NL" dirty="0"/>
              <a:t>, account aanmaken op duo.nl, persoonlijke ov-kaart aanvragen (alleen bij aanvraag studiefinanciering)</a:t>
            </a:r>
          </a:p>
        </p:txBody>
      </p:sp>
    </p:spTree>
    <p:extLst>
      <p:ext uri="{BB962C8B-B14F-4D97-AF65-F5344CB8AC3E}">
        <p14:creationId xmlns:p14="http://schemas.microsoft.com/office/powerpoint/2010/main" val="2180882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EF3C6F-AF1E-4BFA-B057-B1F3CBBB3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ED007A"/>
                </a:solidFill>
                <a:latin typeface="Calibri"/>
                <a:ea typeface="Calibri"/>
                <a:cs typeface="Calibri"/>
              </a:rPr>
              <a:t>Meer weten?</a:t>
            </a:r>
            <a:endParaRPr lang="nl-NL" dirty="0">
              <a:latin typeface="Calibri"/>
              <a:ea typeface="Calibri"/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B23EBB-C3F8-4348-9F02-77E5E3AE3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227" y="1415374"/>
            <a:ext cx="8316930" cy="4759503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nl-NL" sz="3400" dirty="0">
                <a:cs typeface="Calibri"/>
              </a:rPr>
              <a:t>Er zijn diverse websites die helpen bij het maken van een studiekeuze, bv </a:t>
            </a:r>
            <a:r>
              <a:rPr lang="nl-NL" sz="3400" dirty="0">
                <a:cs typeface="Calibri"/>
                <a:hlinkClick r:id="rId2"/>
              </a:rPr>
              <a:t>www.studiekeuze123</a:t>
            </a:r>
            <a:r>
              <a:rPr lang="nl-NL" sz="3400">
                <a:cs typeface="Calibri"/>
                <a:hlinkClick r:id="rId2"/>
              </a:rPr>
              <a:t>.nl</a:t>
            </a:r>
            <a:endParaRPr lang="nl-NL" sz="3400" dirty="0">
              <a:ea typeface="+mj-lt"/>
              <a:cs typeface="+mj-lt"/>
            </a:endParaRPr>
          </a:p>
          <a:p>
            <a:r>
              <a:rPr lang="nl-NL" sz="3400" dirty="0">
                <a:cs typeface="Calibri"/>
              </a:rPr>
              <a:t>Informatie op de decanaatspagina op de </a:t>
            </a:r>
            <a:r>
              <a:rPr lang="nl-NL" sz="3400" dirty="0">
                <a:cs typeface="Calibri"/>
                <a:hlinkClick r:id="rId3"/>
              </a:rPr>
              <a:t>website</a:t>
            </a:r>
            <a:r>
              <a:rPr lang="nl-NL" sz="3400" dirty="0">
                <a:cs typeface="Calibri"/>
              </a:rPr>
              <a:t> </a:t>
            </a:r>
          </a:p>
          <a:p>
            <a:r>
              <a:rPr lang="nl-NL" sz="3400" dirty="0">
                <a:ea typeface="+mj-lt"/>
                <a:cs typeface="+mj-lt"/>
              </a:rPr>
              <a:t>Instagram: </a:t>
            </a:r>
            <a:r>
              <a:rPr lang="nl-NL" sz="3400" i="1" dirty="0">
                <a:ea typeface="+mj-lt"/>
                <a:cs typeface="+mj-lt"/>
              </a:rPr>
              <a:t>@celeanumdecanaat</a:t>
            </a:r>
            <a:endParaRPr lang="nl-NL" sz="3400" dirty="0"/>
          </a:p>
          <a:p>
            <a:r>
              <a:rPr lang="nl-NL" sz="3400" dirty="0">
                <a:ea typeface="+mj-lt"/>
                <a:cs typeface="+mj-lt"/>
              </a:rPr>
              <a:t>Maak een afspraak met de decanen  via </a:t>
            </a:r>
            <a:r>
              <a:rPr lang="nl-NL" sz="3400" i="1" dirty="0">
                <a:ea typeface="+mj-lt"/>
                <a:cs typeface="+mj-lt"/>
                <a:hlinkClick r:id="rId4"/>
              </a:rPr>
              <a:t>decanaat@celeanum.nl</a:t>
            </a:r>
            <a:r>
              <a:rPr lang="nl-NL" sz="3400" i="1" dirty="0">
                <a:ea typeface="+mj-lt"/>
                <a:cs typeface="+mj-lt"/>
              </a:rPr>
              <a:t> </a:t>
            </a:r>
            <a:r>
              <a:rPr lang="nl-NL" sz="3400" dirty="0">
                <a:ea typeface="+mj-lt"/>
                <a:cs typeface="+mj-lt"/>
              </a:rPr>
              <a:t>of ga naar de werkkamer naast lok 12</a:t>
            </a:r>
            <a:endParaRPr lang="nl-NL" sz="3400" i="1" dirty="0">
              <a:ea typeface="+mj-lt"/>
              <a:cs typeface="+mj-lt"/>
            </a:endParaRPr>
          </a:p>
          <a:p>
            <a:r>
              <a:rPr lang="nl-NL" sz="3400" dirty="0">
                <a:cs typeface="Calibri"/>
              </a:rPr>
              <a:t>Bekijk de websites van de diverse universiteiten en hogescholen om in te schrijven voor </a:t>
            </a:r>
            <a:r>
              <a:rPr lang="nl-NL" sz="3400" dirty="0" err="1">
                <a:cs typeface="Calibri"/>
              </a:rPr>
              <a:t>proefstuderen</a:t>
            </a:r>
            <a:r>
              <a:rPr lang="nl-NL" sz="3400" dirty="0">
                <a:cs typeface="Calibri"/>
              </a:rPr>
              <a:t> en open dagen</a:t>
            </a:r>
          </a:p>
          <a:p>
            <a:r>
              <a:rPr lang="nl-NL" sz="3400" dirty="0">
                <a:cs typeface="Calibri"/>
              </a:rPr>
              <a:t>De site van de </a:t>
            </a:r>
            <a:r>
              <a:rPr lang="nl-NL" sz="3400" dirty="0">
                <a:cs typeface="Calibri"/>
                <a:hlinkClick r:id="rId5"/>
              </a:rPr>
              <a:t>Rijksoverheid</a:t>
            </a:r>
            <a:r>
              <a:rPr lang="nl-NL" sz="3400" dirty="0">
                <a:cs typeface="Calibri"/>
              </a:rPr>
              <a:t> (</a:t>
            </a:r>
            <a:r>
              <a:rPr lang="nl-NL" sz="3400" dirty="0" err="1">
                <a:cs typeface="Calibri"/>
              </a:rPr>
              <a:t>oa</a:t>
            </a:r>
            <a:r>
              <a:rPr lang="nl-NL" sz="3400" dirty="0">
                <a:cs typeface="Calibri"/>
              </a:rPr>
              <a:t> wat je allemaal moet regelen als je gaat studeren)</a:t>
            </a:r>
          </a:p>
          <a:p>
            <a:pPr marL="0" indent="0">
              <a:buNone/>
            </a:pPr>
            <a:endParaRPr lang="nl-NL" dirty="0">
              <a:cs typeface="Calibri"/>
            </a:endParaRPr>
          </a:p>
          <a:p>
            <a:endParaRPr lang="nl-NL" dirty="0">
              <a:cs typeface="Calibri"/>
            </a:endParaRPr>
          </a:p>
          <a:p>
            <a:pPr marL="0" indent="0">
              <a:buNone/>
            </a:pPr>
            <a:endParaRPr lang="nl-N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0649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EF3C6F-AF1E-4BFA-B057-B1F3CBBB3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ED007A"/>
                </a:solidFill>
                <a:latin typeface="Calibri"/>
                <a:ea typeface="Calibri"/>
                <a:cs typeface="Calibri"/>
              </a:rPr>
              <a:t>Nog 1 minuutje van jullie tijd</a:t>
            </a:r>
            <a:endParaRPr lang="nl-NL">
              <a:latin typeface="Calibri"/>
              <a:ea typeface="Calibri"/>
              <a:cs typeface="Calibri"/>
            </a:endParaRPr>
          </a:p>
        </p:txBody>
      </p:sp>
      <p:pic>
        <p:nvPicPr>
          <p:cNvPr id="6" name="Tijdelijke aanduiding voor inhoud 5" descr="Afbeelding met patroon, Symmetrie, steek&#10;&#10;Automatisch gegenereerde beschrijving">
            <a:extLst>
              <a:ext uri="{FF2B5EF4-FFF2-40B4-BE49-F238E27FC236}">
                <a16:creationId xmlns:a16="http://schemas.microsoft.com/office/drawing/2014/main" id="{06698688-A596-B1C8-4091-B81E85772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1468" y="1957388"/>
            <a:ext cx="3240088" cy="3230563"/>
          </a:xfrm>
        </p:spPr>
      </p:pic>
    </p:spTree>
    <p:extLst>
      <p:ext uri="{BB962C8B-B14F-4D97-AF65-F5344CB8AC3E}">
        <p14:creationId xmlns:p14="http://schemas.microsoft.com/office/powerpoint/2010/main" val="154035592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B79A41AED0544994E345B10597ECBE" ma:contentTypeVersion="17" ma:contentTypeDescription="Een nieuw document maken." ma:contentTypeScope="" ma:versionID="d37800f3430b6c7a95ca729ec39a207d">
  <xsd:schema xmlns:xsd="http://www.w3.org/2001/XMLSchema" xmlns:xs="http://www.w3.org/2001/XMLSchema" xmlns:p="http://schemas.microsoft.com/office/2006/metadata/properties" xmlns:ns2="2faa766c-fb0b-4ee2-a36c-c7b26d8f88a4" xmlns:ns3="b8ed4017-c13a-4e4b-b081-97393e8c725e" targetNamespace="http://schemas.microsoft.com/office/2006/metadata/properties" ma:root="true" ma:fieldsID="0bf00f8a6edfdbeb413f2fc3102b6523" ns2:_="" ns3:_="">
    <xsd:import namespace="2faa766c-fb0b-4ee2-a36c-c7b26d8f88a4"/>
    <xsd:import namespace="b8ed4017-c13a-4e4b-b081-97393e8c72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aa766c-fb0b-4ee2-a36c-c7b26d8f88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241942b-f22d-4f83-a1f7-fbff8d1f04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d4017-c13a-4e4b-b081-97393e8c725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ea3053b-ead5-4c4c-a61a-4a9ecfeb8a39}" ma:internalName="TaxCatchAll" ma:showField="CatchAllData" ma:web="b8ed4017-c13a-4e4b-b081-97393e8c72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8ed4017-c13a-4e4b-b081-97393e8c725e" xsi:nil="true"/>
    <lcf76f155ced4ddcb4097134ff3c332f xmlns="2faa766c-fb0b-4ee2-a36c-c7b26d8f88a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F9F4C63-95BE-4F84-9D2F-E4DE5E6F0E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7C166F-DFD0-431F-9EEC-BD90FDF25EB5}">
  <ds:schemaRefs>
    <ds:schemaRef ds:uri="2faa766c-fb0b-4ee2-a36c-c7b26d8f88a4"/>
    <ds:schemaRef ds:uri="b8ed4017-c13a-4e4b-b081-97393e8c72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EE924D7-7310-42A2-A07D-B2AB5FA3EBB6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2faa766c-fb0b-4ee2-a36c-c7b26d8f88a4"/>
    <ds:schemaRef ds:uri="http://www.w3.org/XML/1998/namespace"/>
    <ds:schemaRef ds:uri="http://purl.org/dc/dcmitype/"/>
    <ds:schemaRef ds:uri="http://schemas.openxmlformats.org/package/2006/metadata/core-properties"/>
    <ds:schemaRef ds:uri="b8ed4017-c13a-4e4b-b081-97393e8c725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360</Words>
  <Application>Microsoft Office PowerPoint</Application>
  <PresentationFormat>Diavoorstelling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AUdimat</vt:lpstr>
      <vt:lpstr>Calibri</vt:lpstr>
      <vt:lpstr>Kantoorthema</vt:lpstr>
      <vt:lpstr>Decanaat klas 6</vt:lpstr>
      <vt:lpstr>Even een testje</vt:lpstr>
      <vt:lpstr>Programma van de avond</vt:lpstr>
      <vt:lpstr>Activiteiten studiekeuze:  zelf aan de slag!</vt:lpstr>
      <vt:lpstr>Belangrijke data</vt:lpstr>
      <vt:lpstr>Numerus Fixus</vt:lpstr>
      <vt:lpstr>Studiefinanciering</vt:lpstr>
      <vt:lpstr>Meer weten?</vt:lpstr>
      <vt:lpstr>Nog 1 minuutje van jullie tijd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Klik hier om een titel te maken</dc:title>
  <dc:creator>Mariska Veerman</dc:creator>
  <cp:lastModifiedBy>Martine de Haan</cp:lastModifiedBy>
  <cp:revision>59</cp:revision>
  <dcterms:created xsi:type="dcterms:W3CDTF">2015-10-13T12:22:52Z</dcterms:created>
  <dcterms:modified xsi:type="dcterms:W3CDTF">2024-10-09T12:32:43Z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0x01010065B79A41AED0544994E345B10597ECBE</vt:lpwstr>
  </property>
  <property fmtid="{D5CDD505-2E9C-101B-9397-08002B2CF9AE}" pid="3" name="MediaServiceImageTags">
    <vt:lpwstr/>
  </property>
</Properties>
</file>