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4" r:id="rId4"/>
    <p:sldMasterId id="2147483661" r:id="rId5"/>
    <p:sldMasterId id="2147483648" r:id="rId6"/>
  </p:sldMasterIdLst>
  <p:notesMasterIdLst>
    <p:notesMasterId r:id="rId28"/>
  </p:notesMasterIdLst>
  <p:sldIdLst>
    <p:sldId id="256" r:id="rId7"/>
    <p:sldId id="300" r:id="rId8"/>
    <p:sldId id="275" r:id="rId9"/>
    <p:sldId id="276" r:id="rId10"/>
    <p:sldId id="299" r:id="rId11"/>
    <p:sldId id="263" r:id="rId12"/>
    <p:sldId id="277" r:id="rId13"/>
    <p:sldId id="281" r:id="rId14"/>
    <p:sldId id="278" r:id="rId15"/>
    <p:sldId id="279" r:id="rId16"/>
    <p:sldId id="293" r:id="rId17"/>
    <p:sldId id="269" r:id="rId18"/>
    <p:sldId id="284" r:id="rId19"/>
    <p:sldId id="294" r:id="rId20"/>
    <p:sldId id="295" r:id="rId21"/>
    <p:sldId id="296" r:id="rId22"/>
    <p:sldId id="297" r:id="rId23"/>
    <p:sldId id="280" r:id="rId24"/>
    <p:sldId id="285" r:id="rId25"/>
    <p:sldId id="268" r:id="rId26"/>
    <p:sldId id="283" r:id="rId27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006E"/>
    <a:srgbClr val="FF00FF"/>
    <a:srgbClr val="99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AE6DE0B-2170-C0B1-7564-12CE79B5EF3D}" v="16" dt="2024-09-24T07:57:20.116"/>
    <p1510:client id="{56D1FB45-7574-3DB7-0262-08CF7314C0A3}" v="4" dt="2024-09-24T12:39:09.772"/>
    <p1510:client id="{A5B8E269-C7FF-735E-A445-C94A9002497F}" v="2" dt="2024-09-26T06:36:54.501"/>
    <p1510:client id="{E34547D0-0D11-11FA-F44C-89457BA2AB45}" v="9" dt="2024-09-24T14:13:54.38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1500" y="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viewProps" Target="viewProps.xml"/><Relationship Id="rId8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8E65841-F9B1-47FA-9D9F-DD11788634F1}" type="doc">
      <dgm:prSet loTypeId="urn:microsoft.com/office/officeart/2005/8/layout/hList6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nl-NL"/>
        </a:p>
      </dgm:t>
    </dgm:pt>
    <dgm:pt modelId="{8860B1B4-63D4-4567-874C-545417D38D38}">
      <dgm:prSet phldrT="[Tekst]" custT="1"/>
      <dgm:spPr/>
      <dgm:t>
        <a:bodyPr/>
        <a:lstStyle/>
        <a:p>
          <a:r>
            <a:rPr lang="nl-NL" sz="1800" dirty="0"/>
            <a:t>Schoolleiding</a:t>
          </a:r>
        </a:p>
        <a:p>
          <a:r>
            <a:rPr lang="nl-NL" sz="1600" dirty="0"/>
            <a:t>Rector (dhr. Dost)</a:t>
          </a:r>
        </a:p>
        <a:p>
          <a:r>
            <a:rPr lang="nl-NL" sz="1600" dirty="0"/>
            <a:t>Conrector</a:t>
          </a:r>
        </a:p>
        <a:p>
          <a:r>
            <a:rPr lang="nl-NL" sz="1600" dirty="0"/>
            <a:t>(dhr. Boks)</a:t>
          </a:r>
        </a:p>
      </dgm:t>
    </dgm:pt>
    <dgm:pt modelId="{7F9D9DB0-ADED-426E-93DF-85A1C138C8C8}" type="parTrans" cxnId="{F9786091-5D95-4AD7-A07D-CA0054ED1E2C}">
      <dgm:prSet/>
      <dgm:spPr/>
      <dgm:t>
        <a:bodyPr/>
        <a:lstStyle/>
        <a:p>
          <a:endParaRPr lang="nl-NL"/>
        </a:p>
      </dgm:t>
    </dgm:pt>
    <dgm:pt modelId="{4E09872D-9B0F-4ED9-A463-6FB1A6C67F47}" type="sibTrans" cxnId="{F9786091-5D95-4AD7-A07D-CA0054ED1E2C}">
      <dgm:prSet/>
      <dgm:spPr/>
      <dgm:t>
        <a:bodyPr/>
        <a:lstStyle/>
        <a:p>
          <a:endParaRPr lang="nl-NL"/>
        </a:p>
      </dgm:t>
    </dgm:pt>
    <dgm:pt modelId="{BC27F4AB-F567-454B-B40E-78F5A98C8FDB}">
      <dgm:prSet phldrT="[Tekst]"/>
      <dgm:spPr/>
      <dgm:t>
        <a:bodyPr/>
        <a:lstStyle/>
        <a:p>
          <a:r>
            <a:rPr lang="nl-NL" sz="1400" dirty="0"/>
            <a:t>Schoolleiding</a:t>
          </a:r>
        </a:p>
      </dgm:t>
    </dgm:pt>
    <dgm:pt modelId="{448048F7-E724-4294-BB34-FCDDC7409B0D}" type="parTrans" cxnId="{81F08CE2-986F-4101-96B1-FD97F3B256E0}">
      <dgm:prSet/>
      <dgm:spPr/>
      <dgm:t>
        <a:bodyPr/>
        <a:lstStyle/>
        <a:p>
          <a:endParaRPr lang="nl-NL"/>
        </a:p>
      </dgm:t>
    </dgm:pt>
    <dgm:pt modelId="{0CF8664F-D3AF-4EFC-B906-FF3E2B9C2FC1}" type="sibTrans" cxnId="{81F08CE2-986F-4101-96B1-FD97F3B256E0}">
      <dgm:prSet/>
      <dgm:spPr/>
      <dgm:t>
        <a:bodyPr/>
        <a:lstStyle/>
        <a:p>
          <a:endParaRPr lang="nl-NL"/>
        </a:p>
      </dgm:t>
    </dgm:pt>
    <dgm:pt modelId="{D588F121-A5A8-4681-81B0-6747036F1144}">
      <dgm:prSet phldrT="[Tekst]"/>
      <dgm:spPr/>
      <dgm:t>
        <a:bodyPr/>
        <a:lstStyle/>
        <a:p>
          <a:r>
            <a:rPr lang="nl-NL" sz="1400"/>
            <a:t>Organisatiebeleid</a:t>
          </a:r>
        </a:p>
      </dgm:t>
    </dgm:pt>
    <dgm:pt modelId="{C51683E8-2F32-4139-8922-51E41A8AB961}" type="parTrans" cxnId="{952CCAA3-7C1C-4850-816D-004BA8307DB6}">
      <dgm:prSet/>
      <dgm:spPr/>
      <dgm:t>
        <a:bodyPr/>
        <a:lstStyle/>
        <a:p>
          <a:endParaRPr lang="nl-NL"/>
        </a:p>
      </dgm:t>
    </dgm:pt>
    <dgm:pt modelId="{78425317-5B01-45C7-9B39-C1D3BB799220}" type="sibTrans" cxnId="{952CCAA3-7C1C-4850-816D-004BA8307DB6}">
      <dgm:prSet/>
      <dgm:spPr/>
      <dgm:t>
        <a:bodyPr/>
        <a:lstStyle/>
        <a:p>
          <a:endParaRPr lang="nl-NL"/>
        </a:p>
      </dgm:t>
    </dgm:pt>
    <dgm:pt modelId="{EC220835-710A-4611-A692-943ED934462E}">
      <dgm:prSet phldrT="[Tekst]" custT="1"/>
      <dgm:spPr/>
      <dgm:t>
        <a:bodyPr/>
        <a:lstStyle/>
        <a:p>
          <a:r>
            <a:rPr lang="nl-NL" sz="1800"/>
            <a:t>Coördinator klas 3 &amp; 4</a:t>
          </a:r>
        </a:p>
        <a:p>
          <a:r>
            <a:rPr lang="nl-NL" sz="1600"/>
            <a:t>(dhr. Top)</a:t>
          </a:r>
        </a:p>
      </dgm:t>
    </dgm:pt>
    <dgm:pt modelId="{3285726E-021E-4FB8-B53C-F7FCBCE19A1A}" type="parTrans" cxnId="{EB6B647A-FF23-4A1F-B5DD-4447BEE60C31}">
      <dgm:prSet/>
      <dgm:spPr/>
      <dgm:t>
        <a:bodyPr/>
        <a:lstStyle/>
        <a:p>
          <a:endParaRPr lang="nl-NL"/>
        </a:p>
      </dgm:t>
    </dgm:pt>
    <dgm:pt modelId="{41EF6642-5DDE-42E6-AE8B-D28AC76E9247}" type="sibTrans" cxnId="{EB6B647A-FF23-4A1F-B5DD-4447BEE60C31}">
      <dgm:prSet/>
      <dgm:spPr/>
      <dgm:t>
        <a:bodyPr/>
        <a:lstStyle/>
        <a:p>
          <a:endParaRPr lang="nl-NL"/>
        </a:p>
      </dgm:t>
    </dgm:pt>
    <dgm:pt modelId="{A2242274-AFC0-4F1C-A7C1-9DB561EBBC8E}">
      <dgm:prSet phldrT="[Tekst]"/>
      <dgm:spPr/>
      <dgm:t>
        <a:bodyPr/>
        <a:lstStyle/>
        <a:p>
          <a:r>
            <a:rPr lang="nl-NL" sz="1400" err="1"/>
            <a:t>Leerlingzaken</a:t>
          </a:r>
          <a:endParaRPr lang="nl-NL" sz="1400"/>
        </a:p>
      </dgm:t>
    </dgm:pt>
    <dgm:pt modelId="{E43D8193-5606-4AB2-8BEA-90DA4CD89E1A}" type="parTrans" cxnId="{A9106B2C-96CF-46D0-8D30-3EAE7C75D80D}">
      <dgm:prSet/>
      <dgm:spPr/>
      <dgm:t>
        <a:bodyPr/>
        <a:lstStyle/>
        <a:p>
          <a:endParaRPr lang="nl-NL"/>
        </a:p>
      </dgm:t>
    </dgm:pt>
    <dgm:pt modelId="{2E1C0879-B76E-4F09-9369-C735217A178C}" type="sibTrans" cxnId="{A9106B2C-96CF-46D0-8D30-3EAE7C75D80D}">
      <dgm:prSet/>
      <dgm:spPr/>
      <dgm:t>
        <a:bodyPr/>
        <a:lstStyle/>
        <a:p>
          <a:endParaRPr lang="nl-NL"/>
        </a:p>
      </dgm:t>
    </dgm:pt>
    <dgm:pt modelId="{500D816A-718E-4C6C-A909-B0ED5A385A46}">
      <dgm:prSet phldrT="[Tekst]"/>
      <dgm:spPr/>
      <dgm:t>
        <a:bodyPr/>
        <a:lstStyle/>
        <a:p>
          <a:r>
            <a:rPr lang="nl-NL" sz="1400"/>
            <a:t>2</a:t>
          </a:r>
          <a:r>
            <a:rPr lang="nl-NL" sz="1400" baseline="30000"/>
            <a:t>e</a:t>
          </a:r>
          <a:r>
            <a:rPr lang="nl-NL" sz="1400"/>
            <a:t> </a:t>
          </a:r>
          <a:r>
            <a:rPr lang="nl-NL" sz="1400" err="1"/>
            <a:t>lijns</a:t>
          </a:r>
          <a:r>
            <a:rPr lang="nl-NL" sz="1400"/>
            <a:t> oudercontact</a:t>
          </a:r>
        </a:p>
      </dgm:t>
    </dgm:pt>
    <dgm:pt modelId="{1E498D28-7823-4145-9DC4-C9FED2C5436D}" type="parTrans" cxnId="{001AF526-F451-4C2B-964E-F5EE5C3C5727}">
      <dgm:prSet/>
      <dgm:spPr/>
      <dgm:t>
        <a:bodyPr/>
        <a:lstStyle/>
        <a:p>
          <a:endParaRPr lang="nl-NL"/>
        </a:p>
      </dgm:t>
    </dgm:pt>
    <dgm:pt modelId="{A3529ADE-8938-4BCA-B732-DE71B7EBA201}" type="sibTrans" cxnId="{001AF526-F451-4C2B-964E-F5EE5C3C5727}">
      <dgm:prSet/>
      <dgm:spPr/>
      <dgm:t>
        <a:bodyPr/>
        <a:lstStyle/>
        <a:p>
          <a:endParaRPr lang="nl-NL"/>
        </a:p>
      </dgm:t>
    </dgm:pt>
    <dgm:pt modelId="{42D7A033-DC0C-4DD8-912D-8AD575B52FDE}">
      <dgm:prSet phldrT="[Tekst]" custT="1"/>
      <dgm:spPr/>
      <dgm:t>
        <a:bodyPr/>
        <a:lstStyle/>
        <a:p>
          <a:r>
            <a:rPr lang="nl-NL" sz="2100"/>
            <a:t>Decanen</a:t>
          </a:r>
          <a:br>
            <a:rPr lang="nl-NL" sz="2100"/>
          </a:br>
          <a:r>
            <a:rPr lang="nl-NL" sz="1600"/>
            <a:t>(mw. Van Perlo en mw. De Haan)</a:t>
          </a:r>
        </a:p>
      </dgm:t>
    </dgm:pt>
    <dgm:pt modelId="{45715C76-7806-48C6-87CC-39A4E1B090C4}" type="parTrans" cxnId="{FA2ADA2B-C418-42B1-A8DE-5307FFF78AA5}">
      <dgm:prSet/>
      <dgm:spPr/>
      <dgm:t>
        <a:bodyPr/>
        <a:lstStyle/>
        <a:p>
          <a:endParaRPr lang="nl-NL"/>
        </a:p>
      </dgm:t>
    </dgm:pt>
    <dgm:pt modelId="{76120E2B-EA30-43A3-B6FF-BE43173C4B28}" type="sibTrans" cxnId="{FA2ADA2B-C418-42B1-A8DE-5307FFF78AA5}">
      <dgm:prSet/>
      <dgm:spPr/>
      <dgm:t>
        <a:bodyPr/>
        <a:lstStyle/>
        <a:p>
          <a:endParaRPr lang="nl-NL"/>
        </a:p>
      </dgm:t>
    </dgm:pt>
    <dgm:pt modelId="{832AB3EB-1A0E-4F02-8656-7DFEDC5CEACF}">
      <dgm:prSet phldrT="[Tekst]" custT="1"/>
      <dgm:spPr/>
      <dgm:t>
        <a:bodyPr/>
        <a:lstStyle/>
        <a:p>
          <a:r>
            <a:rPr lang="nl-NL" sz="1400"/>
            <a:t>Keuzebegeleiding</a:t>
          </a:r>
        </a:p>
      </dgm:t>
    </dgm:pt>
    <dgm:pt modelId="{0FCC401E-4B86-4C4A-94FE-749E9B37F509}" type="parTrans" cxnId="{F903F372-CD6D-4567-8FA8-2EC91A6C32BE}">
      <dgm:prSet/>
      <dgm:spPr/>
      <dgm:t>
        <a:bodyPr/>
        <a:lstStyle/>
        <a:p>
          <a:endParaRPr lang="nl-NL"/>
        </a:p>
      </dgm:t>
    </dgm:pt>
    <dgm:pt modelId="{64F413D1-DC56-46BD-8649-3AEBB0D76276}" type="sibTrans" cxnId="{F903F372-CD6D-4567-8FA8-2EC91A6C32BE}">
      <dgm:prSet/>
      <dgm:spPr/>
      <dgm:t>
        <a:bodyPr/>
        <a:lstStyle/>
        <a:p>
          <a:endParaRPr lang="nl-NL"/>
        </a:p>
      </dgm:t>
    </dgm:pt>
    <dgm:pt modelId="{5A6BFE2C-7C9B-4B1B-AE8F-81FB7D75490B}">
      <dgm:prSet phldrT="[Tekst]" custT="1"/>
      <dgm:spPr/>
      <dgm:t>
        <a:bodyPr/>
        <a:lstStyle/>
        <a:p>
          <a:r>
            <a:rPr lang="nl-NL" sz="1400"/>
            <a:t>Studie-informatie</a:t>
          </a:r>
        </a:p>
      </dgm:t>
    </dgm:pt>
    <dgm:pt modelId="{35B08367-7EEA-4405-A4B8-FB3CB199307D}" type="parTrans" cxnId="{73A5BBB0-5A42-4E6E-8C7D-581FB256A11A}">
      <dgm:prSet/>
      <dgm:spPr/>
      <dgm:t>
        <a:bodyPr/>
        <a:lstStyle/>
        <a:p>
          <a:endParaRPr lang="nl-NL"/>
        </a:p>
      </dgm:t>
    </dgm:pt>
    <dgm:pt modelId="{1AD871A7-5530-4F7A-A60C-6D9A52FE8B14}" type="sibTrans" cxnId="{73A5BBB0-5A42-4E6E-8C7D-581FB256A11A}">
      <dgm:prSet/>
      <dgm:spPr/>
      <dgm:t>
        <a:bodyPr/>
        <a:lstStyle/>
        <a:p>
          <a:endParaRPr lang="nl-NL"/>
        </a:p>
      </dgm:t>
    </dgm:pt>
    <dgm:pt modelId="{70F56049-035D-457C-BF26-B7A6BB14F022}">
      <dgm:prSet phldrT="[Tekst]"/>
      <dgm:spPr/>
      <dgm:t>
        <a:bodyPr/>
        <a:lstStyle/>
        <a:p>
          <a:r>
            <a:rPr lang="nl-NL" sz="1400" dirty="0"/>
            <a:t>Personeel</a:t>
          </a:r>
        </a:p>
      </dgm:t>
    </dgm:pt>
    <dgm:pt modelId="{22BF9AC6-B1EA-447F-AD4C-BF676D8408BE}" type="parTrans" cxnId="{20A701DC-CA3A-4682-8DC1-4F63F4E303EC}">
      <dgm:prSet/>
      <dgm:spPr/>
      <dgm:t>
        <a:bodyPr/>
        <a:lstStyle/>
        <a:p>
          <a:endParaRPr lang="nl-NL"/>
        </a:p>
      </dgm:t>
    </dgm:pt>
    <dgm:pt modelId="{E28D0EB9-3B16-4030-A533-5BE1A6B751D5}" type="sibTrans" cxnId="{20A701DC-CA3A-4682-8DC1-4F63F4E303EC}">
      <dgm:prSet/>
      <dgm:spPr/>
      <dgm:t>
        <a:bodyPr/>
        <a:lstStyle/>
        <a:p>
          <a:endParaRPr lang="nl-NL"/>
        </a:p>
      </dgm:t>
    </dgm:pt>
    <dgm:pt modelId="{54C1C65F-0B35-41A9-BEB5-3CEC5DB245AE}">
      <dgm:prSet phldrT="[Tekst]"/>
      <dgm:spPr/>
      <dgm:t>
        <a:bodyPr/>
        <a:lstStyle/>
        <a:p>
          <a:endParaRPr lang="nl-NL" sz="1400"/>
        </a:p>
      </dgm:t>
    </dgm:pt>
    <dgm:pt modelId="{98004F78-8A3A-48CA-8CDC-9FC6100E5425}" type="parTrans" cxnId="{316DDF21-D357-4822-81C7-C0A005510558}">
      <dgm:prSet/>
      <dgm:spPr/>
      <dgm:t>
        <a:bodyPr/>
        <a:lstStyle/>
        <a:p>
          <a:endParaRPr lang="nl-NL"/>
        </a:p>
      </dgm:t>
    </dgm:pt>
    <dgm:pt modelId="{A67EA837-A171-42CF-AD07-7449FF17915B}" type="sibTrans" cxnId="{316DDF21-D357-4822-81C7-C0A005510558}">
      <dgm:prSet/>
      <dgm:spPr/>
      <dgm:t>
        <a:bodyPr/>
        <a:lstStyle/>
        <a:p>
          <a:endParaRPr lang="nl-NL"/>
        </a:p>
      </dgm:t>
    </dgm:pt>
    <dgm:pt modelId="{785C65C9-E589-45AC-AD59-6A5FC74418E9}">
      <dgm:prSet custT="1"/>
      <dgm:spPr/>
      <dgm:t>
        <a:bodyPr/>
        <a:lstStyle/>
        <a:p>
          <a:r>
            <a:rPr lang="nl-NL" sz="1900"/>
            <a:t>Tutoren </a:t>
          </a:r>
          <a:br>
            <a:rPr lang="nl-NL" sz="1900"/>
          </a:br>
          <a:r>
            <a:rPr lang="nl-NL" sz="1600"/>
            <a:t>(diverse collega’s)</a:t>
          </a:r>
          <a:endParaRPr lang="nl-NL" sz="1900"/>
        </a:p>
      </dgm:t>
    </dgm:pt>
    <dgm:pt modelId="{B7787A11-0254-4A99-A3A7-89D751C5CC8B}" type="parTrans" cxnId="{2C79A25D-5644-4F27-9A42-CCCB2A3C52E7}">
      <dgm:prSet/>
      <dgm:spPr/>
      <dgm:t>
        <a:bodyPr/>
        <a:lstStyle/>
        <a:p>
          <a:endParaRPr lang="nl-NL"/>
        </a:p>
      </dgm:t>
    </dgm:pt>
    <dgm:pt modelId="{38B6E113-C3A3-4F18-B23C-FD85A2E8ED1A}" type="sibTrans" cxnId="{2C79A25D-5644-4F27-9A42-CCCB2A3C52E7}">
      <dgm:prSet/>
      <dgm:spPr/>
      <dgm:t>
        <a:bodyPr/>
        <a:lstStyle/>
        <a:p>
          <a:endParaRPr lang="nl-NL"/>
        </a:p>
      </dgm:t>
    </dgm:pt>
    <dgm:pt modelId="{D89B21AD-A870-48B9-BBDE-2E2BC30F4A34}">
      <dgm:prSet/>
      <dgm:spPr/>
      <dgm:t>
        <a:bodyPr/>
        <a:lstStyle/>
        <a:p>
          <a:r>
            <a:rPr lang="nl-NL" sz="1500"/>
            <a:t>Eerste aanspreekpunt leerlingen</a:t>
          </a:r>
        </a:p>
      </dgm:t>
    </dgm:pt>
    <dgm:pt modelId="{A27B9A29-2B45-49DB-9D14-4BDCF9488572}" type="parTrans" cxnId="{3A3EAD16-3231-4D30-A10E-7388C143FA93}">
      <dgm:prSet/>
      <dgm:spPr/>
      <dgm:t>
        <a:bodyPr/>
        <a:lstStyle/>
        <a:p>
          <a:endParaRPr lang="nl-NL"/>
        </a:p>
      </dgm:t>
    </dgm:pt>
    <dgm:pt modelId="{50DF502F-E623-46DE-B6D6-FE963A8018C1}" type="sibTrans" cxnId="{3A3EAD16-3231-4D30-A10E-7388C143FA93}">
      <dgm:prSet/>
      <dgm:spPr/>
      <dgm:t>
        <a:bodyPr/>
        <a:lstStyle/>
        <a:p>
          <a:endParaRPr lang="nl-NL"/>
        </a:p>
      </dgm:t>
    </dgm:pt>
    <dgm:pt modelId="{6B11B3F4-6A79-451D-9809-A86C53E4CE36}">
      <dgm:prSet/>
      <dgm:spPr/>
      <dgm:t>
        <a:bodyPr/>
        <a:lstStyle/>
        <a:p>
          <a:r>
            <a:rPr lang="nl-NL" sz="1500"/>
            <a:t>1</a:t>
          </a:r>
          <a:r>
            <a:rPr lang="nl-NL" sz="1500" baseline="30000"/>
            <a:t>e</a:t>
          </a:r>
          <a:r>
            <a:rPr lang="nl-NL" sz="1500"/>
            <a:t> </a:t>
          </a:r>
          <a:r>
            <a:rPr lang="nl-NL" sz="1500" err="1"/>
            <a:t>lijns</a:t>
          </a:r>
          <a:r>
            <a:rPr lang="nl-NL" sz="1500"/>
            <a:t> oudercontact</a:t>
          </a:r>
        </a:p>
      </dgm:t>
    </dgm:pt>
    <dgm:pt modelId="{6B206CB8-D682-4B25-97F0-87F39D55E2DB}" type="parTrans" cxnId="{B792C7B2-F4B4-4FAA-8CB4-2AC179AECA3F}">
      <dgm:prSet/>
      <dgm:spPr/>
      <dgm:t>
        <a:bodyPr/>
        <a:lstStyle/>
        <a:p>
          <a:endParaRPr lang="nl-NL"/>
        </a:p>
      </dgm:t>
    </dgm:pt>
    <dgm:pt modelId="{695C6DFC-99C5-47C7-B58A-2C848DF98DF1}" type="sibTrans" cxnId="{B792C7B2-F4B4-4FAA-8CB4-2AC179AECA3F}">
      <dgm:prSet/>
      <dgm:spPr/>
      <dgm:t>
        <a:bodyPr/>
        <a:lstStyle/>
        <a:p>
          <a:endParaRPr lang="nl-NL"/>
        </a:p>
      </dgm:t>
    </dgm:pt>
    <dgm:pt modelId="{2E3CBC2C-4174-4D59-9CE9-81D095BFA1AB}">
      <dgm:prSet/>
      <dgm:spPr/>
      <dgm:t>
        <a:bodyPr/>
        <a:lstStyle/>
        <a:p>
          <a:r>
            <a:rPr lang="nl-NL" sz="1500" err="1"/>
            <a:t>Tutoruur</a:t>
          </a:r>
          <a:endParaRPr lang="nl-NL" sz="1500"/>
        </a:p>
      </dgm:t>
    </dgm:pt>
    <dgm:pt modelId="{70DC4B8C-F4AC-4F8C-B1EE-6021F593CC7D}" type="parTrans" cxnId="{867590F6-0E93-4809-8869-93046FCF78E6}">
      <dgm:prSet/>
      <dgm:spPr/>
      <dgm:t>
        <a:bodyPr/>
        <a:lstStyle/>
        <a:p>
          <a:endParaRPr lang="nl-NL"/>
        </a:p>
      </dgm:t>
    </dgm:pt>
    <dgm:pt modelId="{541DB9BB-AFA7-4E5C-9AD9-D4B832A53A2A}" type="sibTrans" cxnId="{867590F6-0E93-4809-8869-93046FCF78E6}">
      <dgm:prSet/>
      <dgm:spPr/>
      <dgm:t>
        <a:bodyPr/>
        <a:lstStyle/>
        <a:p>
          <a:endParaRPr lang="nl-NL"/>
        </a:p>
      </dgm:t>
    </dgm:pt>
    <dgm:pt modelId="{9D423B96-1816-47E9-8316-8713F141808E}">
      <dgm:prSet/>
      <dgm:spPr/>
      <dgm:t>
        <a:bodyPr/>
        <a:lstStyle/>
        <a:p>
          <a:r>
            <a:rPr lang="nl-NL" sz="1500"/>
            <a:t>Begeleiding leerlingen</a:t>
          </a:r>
        </a:p>
      </dgm:t>
    </dgm:pt>
    <dgm:pt modelId="{32D799AF-A758-47A7-AE5E-40FCCBE23C17}" type="parTrans" cxnId="{AF99FE1E-7361-4154-9119-6A33664F96AE}">
      <dgm:prSet/>
      <dgm:spPr/>
      <dgm:t>
        <a:bodyPr/>
        <a:lstStyle/>
        <a:p>
          <a:endParaRPr lang="nl-NL"/>
        </a:p>
      </dgm:t>
    </dgm:pt>
    <dgm:pt modelId="{6E5BA014-4FC7-402F-9DF0-015D62421EBA}" type="sibTrans" cxnId="{AF99FE1E-7361-4154-9119-6A33664F96AE}">
      <dgm:prSet/>
      <dgm:spPr/>
      <dgm:t>
        <a:bodyPr/>
        <a:lstStyle/>
        <a:p>
          <a:endParaRPr lang="nl-NL"/>
        </a:p>
      </dgm:t>
    </dgm:pt>
    <dgm:pt modelId="{8D56EF4E-972B-435A-A51F-3BF270596C27}">
      <dgm:prSet phldrT="[Tekst]"/>
      <dgm:spPr/>
      <dgm:t>
        <a:bodyPr/>
        <a:lstStyle/>
        <a:p>
          <a:r>
            <a:rPr lang="nl-NL" sz="1400"/>
            <a:t>Begeleiding tutoren</a:t>
          </a:r>
        </a:p>
      </dgm:t>
    </dgm:pt>
    <dgm:pt modelId="{48091654-4FA4-4185-86E0-ED412E0906D6}" type="parTrans" cxnId="{31BF36DD-3BFE-46DD-8D6D-8C56EC3D1471}">
      <dgm:prSet/>
      <dgm:spPr/>
      <dgm:t>
        <a:bodyPr/>
        <a:lstStyle/>
        <a:p>
          <a:endParaRPr lang="nl-NL"/>
        </a:p>
      </dgm:t>
    </dgm:pt>
    <dgm:pt modelId="{30E93CB2-7C0C-4FD8-9698-CCD0A8098D7B}" type="sibTrans" cxnId="{31BF36DD-3BFE-46DD-8D6D-8C56EC3D1471}">
      <dgm:prSet/>
      <dgm:spPr/>
      <dgm:t>
        <a:bodyPr/>
        <a:lstStyle/>
        <a:p>
          <a:endParaRPr lang="nl-NL"/>
        </a:p>
      </dgm:t>
    </dgm:pt>
    <dgm:pt modelId="{EC40AD0E-EFBC-44CD-8CA4-BF94BA6438F5}">
      <dgm:prSet phldrT="[Tekst]" custT="1"/>
      <dgm:spPr/>
      <dgm:t>
        <a:bodyPr/>
        <a:lstStyle/>
        <a:p>
          <a:r>
            <a:rPr lang="nl-NL" sz="1400"/>
            <a:t>LOB</a:t>
          </a:r>
        </a:p>
      </dgm:t>
    </dgm:pt>
    <dgm:pt modelId="{14C94F56-C72C-4343-A1F1-9DC8ACD64C59}" type="parTrans" cxnId="{B5F5BA75-152D-4F7B-82DB-FE59F1CCE1EC}">
      <dgm:prSet/>
      <dgm:spPr/>
      <dgm:t>
        <a:bodyPr/>
        <a:lstStyle/>
        <a:p>
          <a:endParaRPr lang="nl-NL"/>
        </a:p>
      </dgm:t>
    </dgm:pt>
    <dgm:pt modelId="{8B59126E-4CFD-4355-9434-1F6DDF4F3F38}" type="sibTrans" cxnId="{B5F5BA75-152D-4F7B-82DB-FE59F1CCE1EC}">
      <dgm:prSet/>
      <dgm:spPr/>
      <dgm:t>
        <a:bodyPr/>
        <a:lstStyle/>
        <a:p>
          <a:endParaRPr lang="nl-NL"/>
        </a:p>
      </dgm:t>
    </dgm:pt>
    <dgm:pt modelId="{7C57C8EC-5AFC-4F64-81FC-382A0566196B}">
      <dgm:prSet phldrT="[Tekst]" custT="1"/>
      <dgm:spPr/>
      <dgm:t>
        <a:bodyPr/>
        <a:lstStyle/>
        <a:p>
          <a:r>
            <a:rPr lang="nl-NL" sz="1400"/>
            <a:t>Profielkeuze, organisatie extra vakken.</a:t>
          </a:r>
        </a:p>
      </dgm:t>
    </dgm:pt>
    <dgm:pt modelId="{2DFD6176-164A-41F0-B97B-51A9A9E502DC}" type="parTrans" cxnId="{B6541CA0-4081-43B8-A8B9-7E9FC84E27E1}">
      <dgm:prSet/>
      <dgm:spPr/>
      <dgm:t>
        <a:bodyPr/>
        <a:lstStyle/>
        <a:p>
          <a:endParaRPr lang="nl-NL"/>
        </a:p>
      </dgm:t>
    </dgm:pt>
    <dgm:pt modelId="{8D863FC7-A170-4598-AD1B-871BBC1A5BF6}" type="sibTrans" cxnId="{B6541CA0-4081-43B8-A8B9-7E9FC84E27E1}">
      <dgm:prSet/>
      <dgm:spPr/>
      <dgm:t>
        <a:bodyPr/>
        <a:lstStyle/>
        <a:p>
          <a:endParaRPr lang="nl-NL"/>
        </a:p>
      </dgm:t>
    </dgm:pt>
    <dgm:pt modelId="{A76C7B44-9754-43E2-8AA4-6CD856AF3D4F}" type="pres">
      <dgm:prSet presAssocID="{08E65841-F9B1-47FA-9D9F-DD11788634F1}" presName="Name0" presStyleCnt="0">
        <dgm:presLayoutVars>
          <dgm:dir/>
          <dgm:resizeHandles val="exact"/>
        </dgm:presLayoutVars>
      </dgm:prSet>
      <dgm:spPr/>
    </dgm:pt>
    <dgm:pt modelId="{A3AF9E1B-1E7D-4E55-A807-93898217FA40}" type="pres">
      <dgm:prSet presAssocID="{8860B1B4-63D4-4567-874C-545417D38D38}" presName="node" presStyleLbl="node1" presStyleIdx="0" presStyleCnt="4">
        <dgm:presLayoutVars>
          <dgm:bulletEnabled val="1"/>
        </dgm:presLayoutVars>
      </dgm:prSet>
      <dgm:spPr/>
    </dgm:pt>
    <dgm:pt modelId="{FD9BED04-FFCE-4DE3-B12B-4D0967B81924}" type="pres">
      <dgm:prSet presAssocID="{4E09872D-9B0F-4ED9-A463-6FB1A6C67F47}" presName="sibTrans" presStyleCnt="0"/>
      <dgm:spPr/>
    </dgm:pt>
    <dgm:pt modelId="{20412C37-37D8-441C-88BE-BE4658C84A9A}" type="pres">
      <dgm:prSet presAssocID="{EC220835-710A-4611-A692-943ED934462E}" presName="node" presStyleLbl="node1" presStyleIdx="1" presStyleCnt="4">
        <dgm:presLayoutVars>
          <dgm:bulletEnabled val="1"/>
        </dgm:presLayoutVars>
      </dgm:prSet>
      <dgm:spPr/>
    </dgm:pt>
    <dgm:pt modelId="{7B0F5C2B-6E8D-4760-BF29-5CAD19F4B2B7}" type="pres">
      <dgm:prSet presAssocID="{41EF6642-5DDE-42E6-AE8B-D28AC76E9247}" presName="sibTrans" presStyleCnt="0"/>
      <dgm:spPr/>
    </dgm:pt>
    <dgm:pt modelId="{7EA7564E-82A3-4794-86A4-B1D727BE9BB2}" type="pres">
      <dgm:prSet presAssocID="{785C65C9-E589-45AC-AD59-6A5FC74418E9}" presName="node" presStyleLbl="node1" presStyleIdx="2" presStyleCnt="4">
        <dgm:presLayoutVars>
          <dgm:bulletEnabled val="1"/>
        </dgm:presLayoutVars>
      </dgm:prSet>
      <dgm:spPr/>
    </dgm:pt>
    <dgm:pt modelId="{1376B7AB-CB76-4266-B729-52B2C15DE7EE}" type="pres">
      <dgm:prSet presAssocID="{38B6E113-C3A3-4F18-B23C-FD85A2E8ED1A}" presName="sibTrans" presStyleCnt="0"/>
      <dgm:spPr/>
    </dgm:pt>
    <dgm:pt modelId="{8ECFF0F4-A51F-42C1-B919-341CCDB79ED4}" type="pres">
      <dgm:prSet presAssocID="{42D7A033-DC0C-4DD8-912D-8AD575B52FDE}" presName="node" presStyleLbl="node1" presStyleIdx="3" presStyleCnt="4">
        <dgm:presLayoutVars>
          <dgm:bulletEnabled val="1"/>
        </dgm:presLayoutVars>
      </dgm:prSet>
      <dgm:spPr/>
    </dgm:pt>
  </dgm:ptLst>
  <dgm:cxnLst>
    <dgm:cxn modelId="{66A81000-E9D6-499A-A62D-48ABC6F5F617}" type="presOf" srcId="{7C57C8EC-5AFC-4F64-81FC-382A0566196B}" destId="{8ECFF0F4-A51F-42C1-B919-341CCDB79ED4}" srcOrd="0" destOrd="4" presId="urn:microsoft.com/office/officeart/2005/8/layout/hList6"/>
    <dgm:cxn modelId="{59991801-9446-450B-BEE5-E7E5CABA71A6}" type="presOf" srcId="{54C1C65F-0B35-41A9-BEB5-3CEC5DB245AE}" destId="{20412C37-37D8-441C-88BE-BE4658C84A9A}" srcOrd="0" destOrd="4" presId="urn:microsoft.com/office/officeart/2005/8/layout/hList6"/>
    <dgm:cxn modelId="{3A3EAD16-3231-4D30-A10E-7388C143FA93}" srcId="{785C65C9-E589-45AC-AD59-6A5FC74418E9}" destId="{D89B21AD-A870-48B9-BBDE-2E2BC30F4A34}" srcOrd="0" destOrd="0" parTransId="{A27B9A29-2B45-49DB-9D14-4BDCF9488572}" sibTransId="{50DF502F-E623-46DE-B6D6-FE963A8018C1}"/>
    <dgm:cxn modelId="{AF99FE1E-7361-4154-9119-6A33664F96AE}" srcId="{785C65C9-E589-45AC-AD59-6A5FC74418E9}" destId="{9D423B96-1816-47E9-8316-8713F141808E}" srcOrd="3" destOrd="0" parTransId="{32D799AF-A758-47A7-AE5E-40FCCBE23C17}" sibTransId="{6E5BA014-4FC7-402F-9DF0-015D62421EBA}"/>
    <dgm:cxn modelId="{316DDF21-D357-4822-81C7-C0A005510558}" srcId="{EC220835-710A-4611-A692-943ED934462E}" destId="{54C1C65F-0B35-41A9-BEB5-3CEC5DB245AE}" srcOrd="3" destOrd="0" parTransId="{98004F78-8A3A-48CA-8CDC-9FC6100E5425}" sibTransId="{A67EA837-A171-42CF-AD07-7449FF17915B}"/>
    <dgm:cxn modelId="{001AF526-F451-4C2B-964E-F5EE5C3C5727}" srcId="{EC220835-710A-4611-A692-943ED934462E}" destId="{500D816A-718E-4C6C-A909-B0ED5A385A46}" srcOrd="1" destOrd="0" parTransId="{1E498D28-7823-4145-9DC4-C9FED2C5436D}" sibTransId="{A3529ADE-8938-4BCA-B732-DE71B7EBA201}"/>
    <dgm:cxn modelId="{56730F27-EA64-4F55-B63B-40F0E00CB19D}" type="presOf" srcId="{2E3CBC2C-4174-4D59-9CE9-81D095BFA1AB}" destId="{7EA7564E-82A3-4794-86A4-B1D727BE9BB2}" srcOrd="0" destOrd="3" presId="urn:microsoft.com/office/officeart/2005/8/layout/hList6"/>
    <dgm:cxn modelId="{46B29F27-762D-43CD-8D3F-3B24C587DDF0}" type="presOf" srcId="{D588F121-A5A8-4681-81B0-6747036F1144}" destId="{A3AF9E1B-1E7D-4E55-A807-93898217FA40}" srcOrd="0" destOrd="2" presId="urn:microsoft.com/office/officeart/2005/8/layout/hList6"/>
    <dgm:cxn modelId="{FA2ADA2B-C418-42B1-A8DE-5307FFF78AA5}" srcId="{08E65841-F9B1-47FA-9D9F-DD11788634F1}" destId="{42D7A033-DC0C-4DD8-912D-8AD575B52FDE}" srcOrd="3" destOrd="0" parTransId="{45715C76-7806-48C6-87CC-39A4E1B090C4}" sibTransId="{76120E2B-EA30-43A3-B6FF-BE43173C4B28}"/>
    <dgm:cxn modelId="{A9106B2C-96CF-46D0-8D30-3EAE7C75D80D}" srcId="{EC220835-710A-4611-A692-943ED934462E}" destId="{A2242274-AFC0-4F1C-A7C1-9DB561EBBC8E}" srcOrd="0" destOrd="0" parTransId="{E43D8193-5606-4AB2-8BEA-90DA4CD89E1A}" sibTransId="{2E1C0879-B76E-4F09-9369-C735217A178C}"/>
    <dgm:cxn modelId="{D5322E3A-70D9-4E0D-8C15-57EF922D82E8}" type="presOf" srcId="{70F56049-035D-457C-BF26-B7A6BB14F022}" destId="{A3AF9E1B-1E7D-4E55-A807-93898217FA40}" srcOrd="0" destOrd="3" presId="urn:microsoft.com/office/officeart/2005/8/layout/hList6"/>
    <dgm:cxn modelId="{0B056A3D-46CF-498E-9130-E8E431DA2CAF}" type="presOf" srcId="{9D423B96-1816-47E9-8316-8713F141808E}" destId="{7EA7564E-82A3-4794-86A4-B1D727BE9BB2}" srcOrd="0" destOrd="4" presId="urn:microsoft.com/office/officeart/2005/8/layout/hList6"/>
    <dgm:cxn modelId="{2C79A25D-5644-4F27-9A42-CCCB2A3C52E7}" srcId="{08E65841-F9B1-47FA-9D9F-DD11788634F1}" destId="{785C65C9-E589-45AC-AD59-6A5FC74418E9}" srcOrd="2" destOrd="0" parTransId="{B7787A11-0254-4A99-A3A7-89D751C5CC8B}" sibTransId="{38B6E113-C3A3-4F18-B23C-FD85A2E8ED1A}"/>
    <dgm:cxn modelId="{893D6047-F34F-428E-ACAD-DE066B38070B}" type="presOf" srcId="{BC27F4AB-F567-454B-B40E-78F5A98C8FDB}" destId="{A3AF9E1B-1E7D-4E55-A807-93898217FA40}" srcOrd="0" destOrd="1" presId="urn:microsoft.com/office/officeart/2005/8/layout/hList6"/>
    <dgm:cxn modelId="{AE63786D-53A1-450C-A1DE-5B124A55FDE6}" type="presOf" srcId="{8860B1B4-63D4-4567-874C-545417D38D38}" destId="{A3AF9E1B-1E7D-4E55-A807-93898217FA40}" srcOrd="0" destOrd="0" presId="urn:microsoft.com/office/officeart/2005/8/layout/hList6"/>
    <dgm:cxn modelId="{9A66726F-D303-444F-80E2-79837A45B50D}" type="presOf" srcId="{832AB3EB-1A0E-4F02-8656-7DFEDC5CEACF}" destId="{8ECFF0F4-A51F-42C1-B919-341CCDB79ED4}" srcOrd="0" destOrd="1" presId="urn:microsoft.com/office/officeart/2005/8/layout/hList6"/>
    <dgm:cxn modelId="{F903F372-CD6D-4567-8FA8-2EC91A6C32BE}" srcId="{42D7A033-DC0C-4DD8-912D-8AD575B52FDE}" destId="{832AB3EB-1A0E-4F02-8656-7DFEDC5CEACF}" srcOrd="0" destOrd="0" parTransId="{0FCC401E-4B86-4C4A-94FE-749E9B37F509}" sibTransId="{64F413D1-DC56-46BD-8649-3AEBB0D76276}"/>
    <dgm:cxn modelId="{823E4C75-1B25-4D85-B854-548676071A87}" type="presOf" srcId="{D89B21AD-A870-48B9-BBDE-2E2BC30F4A34}" destId="{7EA7564E-82A3-4794-86A4-B1D727BE9BB2}" srcOrd="0" destOrd="1" presId="urn:microsoft.com/office/officeart/2005/8/layout/hList6"/>
    <dgm:cxn modelId="{B5F5BA75-152D-4F7B-82DB-FE59F1CCE1EC}" srcId="{42D7A033-DC0C-4DD8-912D-8AD575B52FDE}" destId="{EC40AD0E-EFBC-44CD-8CA4-BF94BA6438F5}" srcOrd="1" destOrd="0" parTransId="{14C94F56-C72C-4343-A1F1-9DC8ACD64C59}" sibTransId="{8B59126E-4CFD-4355-9434-1F6DDF4F3F38}"/>
    <dgm:cxn modelId="{6903E359-A8C6-492C-8E96-69213CF1C5D9}" type="presOf" srcId="{500D816A-718E-4C6C-A909-B0ED5A385A46}" destId="{20412C37-37D8-441C-88BE-BE4658C84A9A}" srcOrd="0" destOrd="2" presId="urn:microsoft.com/office/officeart/2005/8/layout/hList6"/>
    <dgm:cxn modelId="{EB6B647A-FF23-4A1F-B5DD-4447BEE60C31}" srcId="{08E65841-F9B1-47FA-9D9F-DD11788634F1}" destId="{EC220835-710A-4611-A692-943ED934462E}" srcOrd="1" destOrd="0" parTransId="{3285726E-021E-4FB8-B53C-F7FCBCE19A1A}" sibTransId="{41EF6642-5DDE-42E6-AE8B-D28AC76E9247}"/>
    <dgm:cxn modelId="{2E3C5B7E-3E05-4D72-9171-47AA49E7B2C4}" type="presOf" srcId="{5A6BFE2C-7C9B-4B1B-AE8F-81FB7D75490B}" destId="{8ECFF0F4-A51F-42C1-B919-341CCDB79ED4}" srcOrd="0" destOrd="3" presId="urn:microsoft.com/office/officeart/2005/8/layout/hList6"/>
    <dgm:cxn modelId="{8A2E5E86-AABC-4707-BC1B-3AFBC60640DF}" type="presOf" srcId="{A2242274-AFC0-4F1C-A7C1-9DB561EBBC8E}" destId="{20412C37-37D8-441C-88BE-BE4658C84A9A}" srcOrd="0" destOrd="1" presId="urn:microsoft.com/office/officeart/2005/8/layout/hList6"/>
    <dgm:cxn modelId="{F9786091-5D95-4AD7-A07D-CA0054ED1E2C}" srcId="{08E65841-F9B1-47FA-9D9F-DD11788634F1}" destId="{8860B1B4-63D4-4567-874C-545417D38D38}" srcOrd="0" destOrd="0" parTransId="{7F9D9DB0-ADED-426E-93DF-85A1C138C8C8}" sibTransId="{4E09872D-9B0F-4ED9-A463-6FB1A6C67F47}"/>
    <dgm:cxn modelId="{B7B17494-7841-4744-BEB7-D5C6D49355A6}" type="presOf" srcId="{6B11B3F4-6A79-451D-9809-A86C53E4CE36}" destId="{7EA7564E-82A3-4794-86A4-B1D727BE9BB2}" srcOrd="0" destOrd="2" presId="urn:microsoft.com/office/officeart/2005/8/layout/hList6"/>
    <dgm:cxn modelId="{B6541CA0-4081-43B8-A8B9-7E9FC84E27E1}" srcId="{42D7A033-DC0C-4DD8-912D-8AD575B52FDE}" destId="{7C57C8EC-5AFC-4F64-81FC-382A0566196B}" srcOrd="3" destOrd="0" parTransId="{2DFD6176-164A-41F0-B97B-51A9A9E502DC}" sibTransId="{8D863FC7-A170-4598-AD1B-871BBC1A5BF6}"/>
    <dgm:cxn modelId="{952CCAA3-7C1C-4850-816D-004BA8307DB6}" srcId="{8860B1B4-63D4-4567-874C-545417D38D38}" destId="{D588F121-A5A8-4681-81B0-6747036F1144}" srcOrd="1" destOrd="0" parTransId="{C51683E8-2F32-4139-8922-51E41A8AB961}" sibTransId="{78425317-5B01-45C7-9B39-C1D3BB799220}"/>
    <dgm:cxn modelId="{063C0FA6-BC9C-4EDE-89D5-D3D60BC44D94}" type="presOf" srcId="{EC40AD0E-EFBC-44CD-8CA4-BF94BA6438F5}" destId="{8ECFF0F4-A51F-42C1-B919-341CCDB79ED4}" srcOrd="0" destOrd="2" presId="urn:microsoft.com/office/officeart/2005/8/layout/hList6"/>
    <dgm:cxn modelId="{73A5BBB0-5A42-4E6E-8C7D-581FB256A11A}" srcId="{42D7A033-DC0C-4DD8-912D-8AD575B52FDE}" destId="{5A6BFE2C-7C9B-4B1B-AE8F-81FB7D75490B}" srcOrd="2" destOrd="0" parTransId="{35B08367-7EEA-4405-A4B8-FB3CB199307D}" sibTransId="{1AD871A7-5530-4F7A-A60C-6D9A52FE8B14}"/>
    <dgm:cxn modelId="{B792C7B2-F4B4-4FAA-8CB4-2AC179AECA3F}" srcId="{785C65C9-E589-45AC-AD59-6A5FC74418E9}" destId="{6B11B3F4-6A79-451D-9809-A86C53E4CE36}" srcOrd="1" destOrd="0" parTransId="{6B206CB8-D682-4B25-97F0-87F39D55E2DB}" sibTransId="{695C6DFC-99C5-47C7-B58A-2C848DF98DF1}"/>
    <dgm:cxn modelId="{7071E6D1-4351-47B6-960C-A5F081940976}" type="presOf" srcId="{08E65841-F9B1-47FA-9D9F-DD11788634F1}" destId="{A76C7B44-9754-43E2-8AA4-6CD856AF3D4F}" srcOrd="0" destOrd="0" presId="urn:microsoft.com/office/officeart/2005/8/layout/hList6"/>
    <dgm:cxn modelId="{CC4C85D3-8871-4252-A86B-BDC358FD0163}" type="presOf" srcId="{42D7A033-DC0C-4DD8-912D-8AD575B52FDE}" destId="{8ECFF0F4-A51F-42C1-B919-341CCDB79ED4}" srcOrd="0" destOrd="0" presId="urn:microsoft.com/office/officeart/2005/8/layout/hList6"/>
    <dgm:cxn modelId="{20A701DC-CA3A-4682-8DC1-4F63F4E303EC}" srcId="{8860B1B4-63D4-4567-874C-545417D38D38}" destId="{70F56049-035D-457C-BF26-B7A6BB14F022}" srcOrd="2" destOrd="0" parTransId="{22BF9AC6-B1EA-447F-AD4C-BF676D8408BE}" sibTransId="{E28D0EB9-3B16-4030-A533-5BE1A6B751D5}"/>
    <dgm:cxn modelId="{31BF36DD-3BFE-46DD-8D6D-8C56EC3D1471}" srcId="{EC220835-710A-4611-A692-943ED934462E}" destId="{8D56EF4E-972B-435A-A51F-3BF270596C27}" srcOrd="2" destOrd="0" parTransId="{48091654-4FA4-4185-86E0-ED412E0906D6}" sibTransId="{30E93CB2-7C0C-4FD8-9698-CCD0A8098D7B}"/>
    <dgm:cxn modelId="{537C83DF-52AE-4DC2-8379-F76936452B63}" type="presOf" srcId="{785C65C9-E589-45AC-AD59-6A5FC74418E9}" destId="{7EA7564E-82A3-4794-86A4-B1D727BE9BB2}" srcOrd="0" destOrd="0" presId="urn:microsoft.com/office/officeart/2005/8/layout/hList6"/>
    <dgm:cxn modelId="{81F08CE2-986F-4101-96B1-FD97F3B256E0}" srcId="{8860B1B4-63D4-4567-874C-545417D38D38}" destId="{BC27F4AB-F567-454B-B40E-78F5A98C8FDB}" srcOrd="0" destOrd="0" parTransId="{448048F7-E724-4294-BB34-FCDDC7409B0D}" sibTransId="{0CF8664F-D3AF-4EFC-B906-FF3E2B9C2FC1}"/>
    <dgm:cxn modelId="{867590F6-0E93-4809-8869-93046FCF78E6}" srcId="{785C65C9-E589-45AC-AD59-6A5FC74418E9}" destId="{2E3CBC2C-4174-4D59-9CE9-81D095BFA1AB}" srcOrd="2" destOrd="0" parTransId="{70DC4B8C-F4AC-4F8C-B1EE-6021F593CC7D}" sibTransId="{541DB9BB-AFA7-4E5C-9AD9-D4B832A53A2A}"/>
    <dgm:cxn modelId="{4937B0FB-84B5-4CAC-B654-93BEA8B6EA77}" type="presOf" srcId="{EC220835-710A-4611-A692-943ED934462E}" destId="{20412C37-37D8-441C-88BE-BE4658C84A9A}" srcOrd="0" destOrd="0" presId="urn:microsoft.com/office/officeart/2005/8/layout/hList6"/>
    <dgm:cxn modelId="{A9E1AEFC-5AF0-4101-94B0-EFEF6856B806}" type="presOf" srcId="{8D56EF4E-972B-435A-A51F-3BF270596C27}" destId="{20412C37-37D8-441C-88BE-BE4658C84A9A}" srcOrd="0" destOrd="3" presId="urn:microsoft.com/office/officeart/2005/8/layout/hList6"/>
    <dgm:cxn modelId="{D5D6274D-7CDE-4A89-BE84-A0CAC179A6A8}" type="presParOf" srcId="{A76C7B44-9754-43E2-8AA4-6CD856AF3D4F}" destId="{A3AF9E1B-1E7D-4E55-A807-93898217FA40}" srcOrd="0" destOrd="0" presId="urn:microsoft.com/office/officeart/2005/8/layout/hList6"/>
    <dgm:cxn modelId="{3671DF82-53A8-482F-829B-6C670D624F25}" type="presParOf" srcId="{A76C7B44-9754-43E2-8AA4-6CD856AF3D4F}" destId="{FD9BED04-FFCE-4DE3-B12B-4D0967B81924}" srcOrd="1" destOrd="0" presId="urn:microsoft.com/office/officeart/2005/8/layout/hList6"/>
    <dgm:cxn modelId="{BADC0D90-855C-4DBB-846D-63307021F7BB}" type="presParOf" srcId="{A76C7B44-9754-43E2-8AA4-6CD856AF3D4F}" destId="{20412C37-37D8-441C-88BE-BE4658C84A9A}" srcOrd="2" destOrd="0" presId="urn:microsoft.com/office/officeart/2005/8/layout/hList6"/>
    <dgm:cxn modelId="{0B93EC76-A842-46C3-8526-5A5847F8C233}" type="presParOf" srcId="{A76C7B44-9754-43E2-8AA4-6CD856AF3D4F}" destId="{7B0F5C2B-6E8D-4760-BF29-5CAD19F4B2B7}" srcOrd="3" destOrd="0" presId="urn:microsoft.com/office/officeart/2005/8/layout/hList6"/>
    <dgm:cxn modelId="{A8F383CA-7DBE-4FCA-BF01-EA57B0A7EA18}" type="presParOf" srcId="{A76C7B44-9754-43E2-8AA4-6CD856AF3D4F}" destId="{7EA7564E-82A3-4794-86A4-B1D727BE9BB2}" srcOrd="4" destOrd="0" presId="urn:microsoft.com/office/officeart/2005/8/layout/hList6"/>
    <dgm:cxn modelId="{98684DDA-60C5-4D98-97A7-FB79435D0367}" type="presParOf" srcId="{A76C7B44-9754-43E2-8AA4-6CD856AF3D4F}" destId="{1376B7AB-CB76-4266-B729-52B2C15DE7EE}" srcOrd="5" destOrd="0" presId="urn:microsoft.com/office/officeart/2005/8/layout/hList6"/>
    <dgm:cxn modelId="{CEBA79AA-0983-40DC-A206-4FFB083BAD2B}" type="presParOf" srcId="{A76C7B44-9754-43E2-8AA4-6CD856AF3D4F}" destId="{8ECFF0F4-A51F-42C1-B919-341CCDB79ED4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9F5A5FE-B092-4C50-9E10-827E5FDB037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D03A12D-C588-402B-B004-2EF52CC1CFB7}">
      <dgm:prSet/>
      <dgm:spPr/>
      <dgm:t>
        <a:bodyPr/>
        <a:lstStyle/>
        <a:p>
          <a:r>
            <a:rPr lang="nl-NL" b="0" i="0" baseline="0" dirty="0"/>
            <a:t>do 7 nov – vr 15 nov	  	: </a:t>
          </a:r>
          <a:r>
            <a:rPr lang="nl-NL" dirty="0" err="1"/>
            <a:t>T</a:t>
          </a:r>
          <a:r>
            <a:rPr lang="nl-NL" b="0" i="0" baseline="0" dirty="0" err="1"/>
            <a:t>oetsweek</a:t>
          </a:r>
          <a:r>
            <a:rPr lang="nl-NL" b="0" i="0" baseline="0" dirty="0"/>
            <a:t> 1</a:t>
          </a:r>
          <a:endParaRPr lang="en-US" dirty="0"/>
        </a:p>
      </dgm:t>
    </dgm:pt>
    <dgm:pt modelId="{0A5FBB87-B58D-48E0-AD08-5FDDD21E08F6}" type="parTrans" cxnId="{CDBB2C69-8E89-4072-AA44-D8809076D32B}">
      <dgm:prSet/>
      <dgm:spPr/>
      <dgm:t>
        <a:bodyPr/>
        <a:lstStyle/>
        <a:p>
          <a:endParaRPr lang="en-US"/>
        </a:p>
      </dgm:t>
    </dgm:pt>
    <dgm:pt modelId="{361CF9CB-D3EF-498E-86BD-832E3E0895C6}" type="sibTrans" cxnId="{CDBB2C69-8E89-4072-AA44-D8809076D32B}">
      <dgm:prSet/>
      <dgm:spPr/>
      <dgm:t>
        <a:bodyPr/>
        <a:lstStyle/>
        <a:p>
          <a:endParaRPr lang="en-US"/>
        </a:p>
      </dgm:t>
    </dgm:pt>
    <dgm:pt modelId="{83AC0572-1A37-4DE5-975E-474D21A5CB7F}">
      <dgm:prSet/>
      <dgm:spPr/>
      <dgm:t>
        <a:bodyPr/>
        <a:lstStyle/>
        <a:p>
          <a:r>
            <a:rPr lang="nl-NL" b="0" i="0" baseline="0" dirty="0"/>
            <a:t>ma 20 jan – di 28 jan	  	: </a:t>
          </a:r>
          <a:r>
            <a:rPr lang="nl-NL" b="0" i="0" baseline="0" dirty="0" err="1"/>
            <a:t>Toetsweek</a:t>
          </a:r>
          <a:r>
            <a:rPr lang="nl-NL" b="0" i="0" baseline="0" dirty="0"/>
            <a:t> 2</a:t>
          </a:r>
          <a:endParaRPr lang="en-US" dirty="0"/>
        </a:p>
      </dgm:t>
    </dgm:pt>
    <dgm:pt modelId="{0E276FF9-AA72-44F7-90A6-1B86443B07E3}" type="parTrans" cxnId="{A02EC5A8-EA8A-43C7-AF29-A62A7FF755C0}">
      <dgm:prSet/>
      <dgm:spPr/>
      <dgm:t>
        <a:bodyPr/>
        <a:lstStyle/>
        <a:p>
          <a:endParaRPr lang="en-US"/>
        </a:p>
      </dgm:t>
    </dgm:pt>
    <dgm:pt modelId="{610B19C8-0E9F-45DA-B09D-C49B59B6EB3C}" type="sibTrans" cxnId="{A02EC5A8-EA8A-43C7-AF29-A62A7FF755C0}">
      <dgm:prSet/>
      <dgm:spPr/>
      <dgm:t>
        <a:bodyPr/>
        <a:lstStyle/>
        <a:p>
          <a:endParaRPr lang="en-US"/>
        </a:p>
      </dgm:t>
    </dgm:pt>
    <dgm:pt modelId="{28644254-54B6-45F4-A9BD-CBD5CEE6715E}">
      <dgm:prSet/>
      <dgm:spPr/>
      <dgm:t>
        <a:bodyPr/>
        <a:lstStyle/>
        <a:p>
          <a:r>
            <a:rPr lang="nl-NL" b="0" i="0" baseline="0" dirty="0"/>
            <a:t>di 1 apr – wo 9 apr 		: </a:t>
          </a:r>
          <a:r>
            <a:rPr lang="nl-NL" b="0" i="0" baseline="0" dirty="0" err="1"/>
            <a:t>Toetsweek</a:t>
          </a:r>
          <a:r>
            <a:rPr lang="nl-NL" b="0" i="0" baseline="0" dirty="0"/>
            <a:t> 3</a:t>
          </a:r>
          <a:endParaRPr lang="en-US" dirty="0"/>
        </a:p>
      </dgm:t>
    </dgm:pt>
    <dgm:pt modelId="{82D7E8BA-83DC-41FE-A5FD-14915C7BD331}" type="parTrans" cxnId="{035A5D21-26C7-4DBF-B599-A0BFD9646DFE}">
      <dgm:prSet/>
      <dgm:spPr/>
      <dgm:t>
        <a:bodyPr/>
        <a:lstStyle/>
        <a:p>
          <a:endParaRPr lang="en-US"/>
        </a:p>
      </dgm:t>
    </dgm:pt>
    <dgm:pt modelId="{22BC27F3-9CC6-4ABC-BD98-366BEE17FB43}" type="sibTrans" cxnId="{035A5D21-26C7-4DBF-B599-A0BFD9646DFE}">
      <dgm:prSet/>
      <dgm:spPr/>
      <dgm:t>
        <a:bodyPr/>
        <a:lstStyle/>
        <a:p>
          <a:endParaRPr lang="en-US"/>
        </a:p>
      </dgm:t>
    </dgm:pt>
    <dgm:pt modelId="{CC5DC001-C796-4FE1-BC83-A71156E75CDF}">
      <dgm:prSet/>
      <dgm:spPr/>
      <dgm:t>
        <a:bodyPr/>
        <a:lstStyle/>
        <a:p>
          <a:r>
            <a:rPr lang="nl-NL" b="0" i="0" baseline="0" dirty="0"/>
            <a:t>do 19 juni – vr 27 juni  		: </a:t>
          </a:r>
          <a:r>
            <a:rPr lang="nl-NL" b="0" i="0" baseline="0" dirty="0" err="1"/>
            <a:t>Toetsweek</a:t>
          </a:r>
          <a:r>
            <a:rPr lang="nl-NL" b="0" i="0" baseline="0" dirty="0"/>
            <a:t> 4</a:t>
          </a:r>
          <a:endParaRPr lang="en-US" dirty="0"/>
        </a:p>
      </dgm:t>
    </dgm:pt>
    <dgm:pt modelId="{EEEF4D6A-580B-43CB-9ECA-7717B808B124}" type="parTrans" cxnId="{6989C11B-E521-4F79-9046-7B0E5A3E9DC5}">
      <dgm:prSet/>
      <dgm:spPr/>
      <dgm:t>
        <a:bodyPr/>
        <a:lstStyle/>
        <a:p>
          <a:endParaRPr lang="en-US"/>
        </a:p>
      </dgm:t>
    </dgm:pt>
    <dgm:pt modelId="{39673EA8-A1AF-419B-B21B-67CE6211765F}" type="sibTrans" cxnId="{6989C11B-E521-4F79-9046-7B0E5A3E9DC5}">
      <dgm:prSet/>
      <dgm:spPr/>
      <dgm:t>
        <a:bodyPr/>
        <a:lstStyle/>
        <a:p>
          <a:endParaRPr lang="en-US"/>
        </a:p>
      </dgm:t>
    </dgm:pt>
    <dgm:pt modelId="{AF206849-A385-4683-A687-9708F6A10626}" type="pres">
      <dgm:prSet presAssocID="{99F5A5FE-B092-4C50-9E10-827E5FDB037F}" presName="linear" presStyleCnt="0">
        <dgm:presLayoutVars>
          <dgm:animLvl val="lvl"/>
          <dgm:resizeHandles val="exact"/>
        </dgm:presLayoutVars>
      </dgm:prSet>
      <dgm:spPr/>
    </dgm:pt>
    <dgm:pt modelId="{4E36705D-A828-474A-A9DE-89E5DD33E065}" type="pres">
      <dgm:prSet presAssocID="{7D03A12D-C588-402B-B004-2EF52CC1CFB7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13B7216C-126F-4153-87A8-F188F0D83F91}" type="pres">
      <dgm:prSet presAssocID="{361CF9CB-D3EF-498E-86BD-832E3E0895C6}" presName="spacer" presStyleCnt="0"/>
      <dgm:spPr/>
    </dgm:pt>
    <dgm:pt modelId="{8E753E06-2B60-4538-B7BE-866CC9860F85}" type="pres">
      <dgm:prSet presAssocID="{83AC0572-1A37-4DE5-975E-474D21A5CB7F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3B94E820-20DB-4A40-AFC4-ED2207FE4CE5}" type="pres">
      <dgm:prSet presAssocID="{610B19C8-0E9F-45DA-B09D-C49B59B6EB3C}" presName="spacer" presStyleCnt="0"/>
      <dgm:spPr/>
    </dgm:pt>
    <dgm:pt modelId="{C9B978BE-0BF7-4BBF-A534-8EF4F16E9146}" type="pres">
      <dgm:prSet presAssocID="{28644254-54B6-45F4-A9BD-CBD5CEE6715E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C64FC5E8-7C86-4A8D-92DC-8BE0EC545AB4}" type="pres">
      <dgm:prSet presAssocID="{22BC27F3-9CC6-4ABC-BD98-366BEE17FB43}" presName="spacer" presStyleCnt="0"/>
      <dgm:spPr/>
    </dgm:pt>
    <dgm:pt modelId="{23BA5498-AF30-463A-A15C-4C0FC39B5F10}" type="pres">
      <dgm:prSet presAssocID="{CC5DC001-C796-4FE1-BC83-A71156E75CDF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C39B5300-2E03-485A-A78B-FCC8E3429B9F}" type="presOf" srcId="{28644254-54B6-45F4-A9BD-CBD5CEE6715E}" destId="{C9B978BE-0BF7-4BBF-A534-8EF4F16E9146}" srcOrd="0" destOrd="0" presId="urn:microsoft.com/office/officeart/2005/8/layout/vList2"/>
    <dgm:cxn modelId="{81237215-08DA-4DF0-989D-FFE7B913FCC5}" type="presOf" srcId="{7D03A12D-C588-402B-B004-2EF52CC1CFB7}" destId="{4E36705D-A828-474A-A9DE-89E5DD33E065}" srcOrd="0" destOrd="0" presId="urn:microsoft.com/office/officeart/2005/8/layout/vList2"/>
    <dgm:cxn modelId="{6989C11B-E521-4F79-9046-7B0E5A3E9DC5}" srcId="{99F5A5FE-B092-4C50-9E10-827E5FDB037F}" destId="{CC5DC001-C796-4FE1-BC83-A71156E75CDF}" srcOrd="3" destOrd="0" parTransId="{EEEF4D6A-580B-43CB-9ECA-7717B808B124}" sibTransId="{39673EA8-A1AF-419B-B21B-67CE6211765F}"/>
    <dgm:cxn modelId="{035A5D21-26C7-4DBF-B599-A0BFD9646DFE}" srcId="{99F5A5FE-B092-4C50-9E10-827E5FDB037F}" destId="{28644254-54B6-45F4-A9BD-CBD5CEE6715E}" srcOrd="2" destOrd="0" parTransId="{82D7E8BA-83DC-41FE-A5FD-14915C7BD331}" sibTransId="{22BC27F3-9CC6-4ABC-BD98-366BEE17FB43}"/>
    <dgm:cxn modelId="{8BE69735-78D1-4E83-8F99-E0779CA28010}" type="presOf" srcId="{CC5DC001-C796-4FE1-BC83-A71156E75CDF}" destId="{23BA5498-AF30-463A-A15C-4C0FC39B5F10}" srcOrd="0" destOrd="0" presId="urn:microsoft.com/office/officeart/2005/8/layout/vList2"/>
    <dgm:cxn modelId="{7C5BA237-5E6F-4DFF-8A75-98756CDF52F8}" type="presOf" srcId="{83AC0572-1A37-4DE5-975E-474D21A5CB7F}" destId="{8E753E06-2B60-4538-B7BE-866CC9860F85}" srcOrd="0" destOrd="0" presId="urn:microsoft.com/office/officeart/2005/8/layout/vList2"/>
    <dgm:cxn modelId="{CDBB2C69-8E89-4072-AA44-D8809076D32B}" srcId="{99F5A5FE-B092-4C50-9E10-827E5FDB037F}" destId="{7D03A12D-C588-402B-B004-2EF52CC1CFB7}" srcOrd="0" destOrd="0" parTransId="{0A5FBB87-B58D-48E0-AD08-5FDDD21E08F6}" sibTransId="{361CF9CB-D3EF-498E-86BD-832E3E0895C6}"/>
    <dgm:cxn modelId="{CDDB5673-6C13-41E3-AF0F-5A24335B7A49}" type="presOf" srcId="{99F5A5FE-B092-4C50-9E10-827E5FDB037F}" destId="{AF206849-A385-4683-A687-9708F6A10626}" srcOrd="0" destOrd="0" presId="urn:microsoft.com/office/officeart/2005/8/layout/vList2"/>
    <dgm:cxn modelId="{A02EC5A8-EA8A-43C7-AF29-A62A7FF755C0}" srcId="{99F5A5FE-B092-4C50-9E10-827E5FDB037F}" destId="{83AC0572-1A37-4DE5-975E-474D21A5CB7F}" srcOrd="1" destOrd="0" parTransId="{0E276FF9-AA72-44F7-90A6-1B86443B07E3}" sibTransId="{610B19C8-0E9F-45DA-B09D-C49B59B6EB3C}"/>
    <dgm:cxn modelId="{E4D2FB26-19C1-4C2F-A177-B2E61D473F5B}" type="presParOf" srcId="{AF206849-A385-4683-A687-9708F6A10626}" destId="{4E36705D-A828-474A-A9DE-89E5DD33E065}" srcOrd="0" destOrd="0" presId="urn:microsoft.com/office/officeart/2005/8/layout/vList2"/>
    <dgm:cxn modelId="{4E3B2DA3-49C8-42FA-AEB4-ACB91D90CA59}" type="presParOf" srcId="{AF206849-A385-4683-A687-9708F6A10626}" destId="{13B7216C-126F-4153-87A8-F188F0D83F91}" srcOrd="1" destOrd="0" presId="urn:microsoft.com/office/officeart/2005/8/layout/vList2"/>
    <dgm:cxn modelId="{4CFC6761-ADB0-49DF-8BC4-6343074B5C32}" type="presParOf" srcId="{AF206849-A385-4683-A687-9708F6A10626}" destId="{8E753E06-2B60-4538-B7BE-866CC9860F85}" srcOrd="2" destOrd="0" presId="urn:microsoft.com/office/officeart/2005/8/layout/vList2"/>
    <dgm:cxn modelId="{4D92BC0C-B804-4393-8F99-B7DD14A5FF62}" type="presParOf" srcId="{AF206849-A385-4683-A687-9708F6A10626}" destId="{3B94E820-20DB-4A40-AFC4-ED2207FE4CE5}" srcOrd="3" destOrd="0" presId="urn:microsoft.com/office/officeart/2005/8/layout/vList2"/>
    <dgm:cxn modelId="{C6815E47-1988-41FD-9367-EA89C0596E87}" type="presParOf" srcId="{AF206849-A385-4683-A687-9708F6A10626}" destId="{C9B978BE-0BF7-4BBF-A534-8EF4F16E9146}" srcOrd="4" destOrd="0" presId="urn:microsoft.com/office/officeart/2005/8/layout/vList2"/>
    <dgm:cxn modelId="{2F59D571-9CB6-4724-B811-1E4AA52C5B9A}" type="presParOf" srcId="{AF206849-A385-4683-A687-9708F6A10626}" destId="{C64FC5E8-7C86-4A8D-92DC-8BE0EC545AB4}" srcOrd="5" destOrd="0" presId="urn:microsoft.com/office/officeart/2005/8/layout/vList2"/>
    <dgm:cxn modelId="{D7F651CD-827C-44CF-86BB-F43743409543}" type="presParOf" srcId="{AF206849-A385-4683-A687-9708F6A10626}" destId="{23BA5498-AF30-463A-A15C-4C0FC39B5F10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00A5642-50DB-45DE-BD0C-2339BE8DBD8F}" type="doc">
      <dgm:prSet loTypeId="urn:microsoft.com/office/officeart/2005/8/layout/vList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A36202B7-AD91-4CE1-8D37-9144F7CB062D}">
      <dgm:prSet/>
      <dgm:spPr/>
      <dgm:t>
        <a:bodyPr/>
        <a:lstStyle/>
        <a:p>
          <a:r>
            <a:rPr lang="en-US" dirty="0"/>
            <a:t>4 </a:t>
          </a:r>
          <a:r>
            <a:rPr lang="en-US" dirty="0" err="1"/>
            <a:t>Mrt</a:t>
          </a:r>
          <a:r>
            <a:rPr lang="en-US" dirty="0"/>
            <a:t>	:</a:t>
          </a:r>
          <a:r>
            <a:rPr lang="en-US" dirty="0" err="1"/>
            <a:t>Ouderspreekavond</a:t>
          </a:r>
          <a:r>
            <a:rPr lang="en-US" dirty="0"/>
            <a:t>(online)</a:t>
          </a:r>
        </a:p>
      </dgm:t>
    </dgm:pt>
    <dgm:pt modelId="{F3EEC83C-1261-4490-A4F8-5122845B67F2}" type="parTrans" cxnId="{598740CD-8B9F-45C1-9D42-A326C371FB42}">
      <dgm:prSet/>
      <dgm:spPr/>
      <dgm:t>
        <a:bodyPr/>
        <a:lstStyle/>
        <a:p>
          <a:endParaRPr lang="en-US"/>
        </a:p>
      </dgm:t>
    </dgm:pt>
    <dgm:pt modelId="{BD8B6B56-6281-4596-AE2F-C0275509C34F}" type="sibTrans" cxnId="{598740CD-8B9F-45C1-9D42-A326C371FB42}">
      <dgm:prSet/>
      <dgm:spPr/>
      <dgm:t>
        <a:bodyPr/>
        <a:lstStyle/>
        <a:p>
          <a:endParaRPr lang="en-US"/>
        </a:p>
      </dgm:t>
    </dgm:pt>
    <dgm:pt modelId="{02AD2B30-E838-4470-B907-8E9AA501220D}">
      <dgm:prSet/>
      <dgm:spPr/>
      <dgm:t>
        <a:bodyPr/>
        <a:lstStyle/>
        <a:p>
          <a:r>
            <a:rPr lang="en-US" dirty="0"/>
            <a:t>4 Dec	:</a:t>
          </a:r>
          <a:r>
            <a:rPr lang="en-US" dirty="0" err="1"/>
            <a:t>Ouderspreekavond</a:t>
          </a:r>
          <a:r>
            <a:rPr lang="en-US" dirty="0"/>
            <a:t> (online)</a:t>
          </a:r>
        </a:p>
      </dgm:t>
    </dgm:pt>
    <dgm:pt modelId="{1EAF32EC-5831-4F7D-87C1-D86BD0CE87EF}" type="parTrans" cxnId="{6772F596-E74D-4A50-BA4A-A5F1E8C572CF}">
      <dgm:prSet/>
      <dgm:spPr/>
      <dgm:t>
        <a:bodyPr/>
        <a:lstStyle/>
        <a:p>
          <a:endParaRPr lang="nl-NL"/>
        </a:p>
      </dgm:t>
    </dgm:pt>
    <dgm:pt modelId="{788922FC-0439-4F5E-9BDD-F7FC5F33B759}" type="sibTrans" cxnId="{6772F596-E74D-4A50-BA4A-A5F1E8C572CF}">
      <dgm:prSet/>
      <dgm:spPr/>
      <dgm:t>
        <a:bodyPr/>
        <a:lstStyle/>
        <a:p>
          <a:endParaRPr lang="nl-NL"/>
        </a:p>
      </dgm:t>
    </dgm:pt>
    <dgm:pt modelId="{7B349770-FF28-4C6A-A69A-2BBBCD6F0E87}">
      <dgm:prSet/>
      <dgm:spPr/>
      <dgm:t>
        <a:bodyPr/>
        <a:lstStyle/>
        <a:p>
          <a:pPr rtl="0"/>
          <a:r>
            <a:rPr lang="en-US" dirty="0"/>
            <a:t>19 Mei	:Tutorenspreekavond(online)	</a:t>
          </a:r>
        </a:p>
      </dgm:t>
    </dgm:pt>
    <dgm:pt modelId="{EC0C4B6C-3656-4492-AE3A-F7E412AE12CC}" type="parTrans" cxnId="{85252C62-BDAF-47A0-A19A-919C8A2B268D}">
      <dgm:prSet/>
      <dgm:spPr/>
      <dgm:t>
        <a:bodyPr/>
        <a:lstStyle/>
        <a:p>
          <a:endParaRPr lang="nl-NL"/>
        </a:p>
      </dgm:t>
    </dgm:pt>
    <dgm:pt modelId="{0ED1F594-A9B0-4EFC-865A-9503C116F12B}" type="sibTrans" cxnId="{85252C62-BDAF-47A0-A19A-919C8A2B268D}">
      <dgm:prSet/>
      <dgm:spPr/>
      <dgm:t>
        <a:bodyPr/>
        <a:lstStyle/>
        <a:p>
          <a:endParaRPr lang="nl-NL"/>
        </a:p>
      </dgm:t>
    </dgm:pt>
    <dgm:pt modelId="{757A2B8B-5097-40C6-81AB-46394905FD1F}">
      <dgm:prSet/>
      <dgm:spPr/>
      <dgm:t>
        <a:bodyPr/>
        <a:lstStyle/>
        <a:p>
          <a:pPr rtl="0"/>
          <a:r>
            <a:rPr lang="en-US" dirty="0"/>
            <a:t>29 Nov	:Propaganda-</a:t>
          </a:r>
          <a:r>
            <a:rPr lang="en-US" dirty="0" err="1"/>
            <a:t>avond</a:t>
          </a:r>
          <a:r>
            <a:rPr lang="en-US" dirty="0">
              <a:latin typeface="Calibri"/>
            </a:rPr>
            <a:t> </a:t>
          </a:r>
          <a:r>
            <a:rPr lang="en-US" dirty="0"/>
            <a:t>(PPA)</a:t>
          </a:r>
        </a:p>
      </dgm:t>
    </dgm:pt>
    <dgm:pt modelId="{664825F3-6C2D-4C5E-8392-3D1B36A097C1}" type="parTrans" cxnId="{B547ADF5-7DF1-437F-998B-78DDB9706DC0}">
      <dgm:prSet/>
      <dgm:spPr/>
      <dgm:t>
        <a:bodyPr/>
        <a:lstStyle/>
        <a:p>
          <a:endParaRPr lang="nl-NL"/>
        </a:p>
      </dgm:t>
    </dgm:pt>
    <dgm:pt modelId="{4D35A445-2442-4A4E-B480-EE81A1E65A05}" type="sibTrans" cxnId="{B547ADF5-7DF1-437F-998B-78DDB9706DC0}">
      <dgm:prSet/>
      <dgm:spPr/>
      <dgm:t>
        <a:bodyPr/>
        <a:lstStyle/>
        <a:p>
          <a:endParaRPr lang="nl-NL"/>
        </a:p>
      </dgm:t>
    </dgm:pt>
    <dgm:pt modelId="{55208B28-2317-4843-A374-2D209BD04985}">
      <dgm:prSet/>
      <dgm:spPr/>
      <dgm:t>
        <a:bodyPr/>
        <a:lstStyle/>
        <a:p>
          <a:r>
            <a:rPr lang="nl-NL" dirty="0"/>
            <a:t>4 Feb	:</a:t>
          </a:r>
          <a:r>
            <a:rPr lang="nl-NL" dirty="0" err="1"/>
            <a:t>Talentendag</a:t>
          </a:r>
          <a:endParaRPr lang="en-US" dirty="0"/>
        </a:p>
      </dgm:t>
    </dgm:pt>
    <dgm:pt modelId="{43B42716-352D-422E-AC8D-408C2423E700}" type="parTrans" cxnId="{E5DA9801-EB14-451B-A043-80D91143CAC6}">
      <dgm:prSet/>
      <dgm:spPr/>
      <dgm:t>
        <a:bodyPr/>
        <a:lstStyle/>
        <a:p>
          <a:endParaRPr lang="nl-NL"/>
        </a:p>
      </dgm:t>
    </dgm:pt>
    <dgm:pt modelId="{EEACE0E5-37D2-4A12-801F-0791DF1DBD20}" type="sibTrans" cxnId="{E5DA9801-EB14-451B-A043-80D91143CAC6}">
      <dgm:prSet/>
      <dgm:spPr/>
      <dgm:t>
        <a:bodyPr/>
        <a:lstStyle/>
        <a:p>
          <a:endParaRPr lang="nl-NL"/>
        </a:p>
      </dgm:t>
    </dgm:pt>
    <dgm:pt modelId="{BDDD536B-F0BE-4BE2-8DE8-7C419AB27E4F}">
      <dgm:prSet/>
      <dgm:spPr/>
      <dgm:t>
        <a:bodyPr/>
        <a:lstStyle/>
        <a:p>
          <a:r>
            <a:rPr lang="nl-NL" dirty="0"/>
            <a:t>27 juni	: </a:t>
          </a:r>
          <a:r>
            <a:rPr lang="nl-NL" dirty="0" err="1"/>
            <a:t>Zoomerfeest</a:t>
          </a:r>
          <a:endParaRPr lang="en-US" dirty="0"/>
        </a:p>
      </dgm:t>
    </dgm:pt>
    <dgm:pt modelId="{956CBB4E-97D7-4CBC-A3C7-5A740A3D6C20}" type="parTrans" cxnId="{5D800988-F1E0-4F98-9315-45DA4A66042A}">
      <dgm:prSet/>
      <dgm:spPr/>
      <dgm:t>
        <a:bodyPr/>
        <a:lstStyle/>
        <a:p>
          <a:endParaRPr lang="nl-NL"/>
        </a:p>
      </dgm:t>
    </dgm:pt>
    <dgm:pt modelId="{A7E9769E-13E3-49B0-8103-1C47A356519C}" type="sibTrans" cxnId="{5D800988-F1E0-4F98-9315-45DA4A66042A}">
      <dgm:prSet/>
      <dgm:spPr/>
      <dgm:t>
        <a:bodyPr/>
        <a:lstStyle/>
        <a:p>
          <a:endParaRPr lang="nl-NL"/>
        </a:p>
      </dgm:t>
    </dgm:pt>
    <dgm:pt modelId="{84E3C485-E258-4625-BDCC-B50DF1CE6BDF}">
      <dgm:prSet/>
      <dgm:spPr/>
      <dgm:t>
        <a:bodyPr/>
        <a:lstStyle/>
        <a:p>
          <a:r>
            <a:rPr lang="en-US" dirty="0"/>
            <a:t>21-25 </a:t>
          </a:r>
          <a:r>
            <a:rPr lang="en-US" dirty="0" err="1"/>
            <a:t>Okt</a:t>
          </a:r>
          <a:r>
            <a:rPr lang="en-US" dirty="0"/>
            <a:t> :</a:t>
          </a:r>
          <a:r>
            <a:rPr lang="en-US" dirty="0" err="1"/>
            <a:t>Projectweek</a:t>
          </a:r>
          <a:r>
            <a:rPr lang="en-US" dirty="0"/>
            <a:t> </a:t>
          </a:r>
          <a:r>
            <a:rPr lang="en-US" dirty="0" err="1"/>
            <a:t>internationalisering</a:t>
          </a:r>
          <a:endParaRPr lang="en-US" dirty="0"/>
        </a:p>
      </dgm:t>
    </dgm:pt>
    <dgm:pt modelId="{DCF0B54F-C84D-4E93-8BB7-2F7C7A8E01D4}" type="parTrans" cxnId="{2553D420-C337-4FFE-B994-7B47DDE3B649}">
      <dgm:prSet/>
      <dgm:spPr/>
      <dgm:t>
        <a:bodyPr/>
        <a:lstStyle/>
        <a:p>
          <a:endParaRPr lang="nl-NL"/>
        </a:p>
      </dgm:t>
    </dgm:pt>
    <dgm:pt modelId="{C4DD28FC-DFB8-445E-818A-6E0DC743DDFC}" type="sibTrans" cxnId="{2553D420-C337-4FFE-B994-7B47DDE3B649}">
      <dgm:prSet/>
      <dgm:spPr/>
      <dgm:t>
        <a:bodyPr/>
        <a:lstStyle/>
        <a:p>
          <a:endParaRPr lang="nl-NL"/>
        </a:p>
      </dgm:t>
    </dgm:pt>
    <dgm:pt modelId="{0C7ED520-88CD-4B32-96AD-EA4AFECC2223}" type="pres">
      <dgm:prSet presAssocID="{900A5642-50DB-45DE-BD0C-2339BE8DBD8F}" presName="linear" presStyleCnt="0">
        <dgm:presLayoutVars>
          <dgm:animLvl val="lvl"/>
          <dgm:resizeHandles val="exact"/>
        </dgm:presLayoutVars>
      </dgm:prSet>
      <dgm:spPr/>
    </dgm:pt>
    <dgm:pt modelId="{CDEBBBC7-FD24-4E1B-BC28-895BF9A7B330}" type="pres">
      <dgm:prSet presAssocID="{84E3C485-E258-4625-BDCC-B50DF1CE6BDF}" presName="parentText" presStyleLbl="node1" presStyleIdx="0" presStyleCnt="7">
        <dgm:presLayoutVars>
          <dgm:chMax val="0"/>
          <dgm:bulletEnabled val="1"/>
        </dgm:presLayoutVars>
      </dgm:prSet>
      <dgm:spPr/>
    </dgm:pt>
    <dgm:pt modelId="{454CB90C-8F85-4C00-B3B3-5533BA2D9264}" type="pres">
      <dgm:prSet presAssocID="{C4DD28FC-DFB8-445E-818A-6E0DC743DDFC}" presName="spacer" presStyleCnt="0"/>
      <dgm:spPr/>
    </dgm:pt>
    <dgm:pt modelId="{74812012-B7E2-4F05-AC31-E495A483439F}" type="pres">
      <dgm:prSet presAssocID="{757A2B8B-5097-40C6-81AB-46394905FD1F}" presName="parentText" presStyleLbl="node1" presStyleIdx="1" presStyleCnt="7">
        <dgm:presLayoutVars>
          <dgm:chMax val="0"/>
          <dgm:bulletEnabled val="1"/>
        </dgm:presLayoutVars>
      </dgm:prSet>
      <dgm:spPr/>
    </dgm:pt>
    <dgm:pt modelId="{C78F26F6-C5E3-46A0-A60F-334077594178}" type="pres">
      <dgm:prSet presAssocID="{4D35A445-2442-4A4E-B480-EE81A1E65A05}" presName="spacer" presStyleCnt="0"/>
      <dgm:spPr/>
    </dgm:pt>
    <dgm:pt modelId="{B37C431A-6332-4780-8F4B-98B7491A7159}" type="pres">
      <dgm:prSet presAssocID="{02AD2B30-E838-4470-B907-8E9AA501220D}" presName="parentText" presStyleLbl="node1" presStyleIdx="2" presStyleCnt="7">
        <dgm:presLayoutVars>
          <dgm:chMax val="0"/>
          <dgm:bulletEnabled val="1"/>
        </dgm:presLayoutVars>
      </dgm:prSet>
      <dgm:spPr/>
    </dgm:pt>
    <dgm:pt modelId="{9A48B032-70FB-48A3-875E-F3C9D436D8CD}" type="pres">
      <dgm:prSet presAssocID="{788922FC-0439-4F5E-9BDD-F7FC5F33B759}" presName="spacer" presStyleCnt="0"/>
      <dgm:spPr/>
    </dgm:pt>
    <dgm:pt modelId="{98B3AA4D-3CF4-4CC5-984F-F53153EBAB99}" type="pres">
      <dgm:prSet presAssocID="{55208B28-2317-4843-A374-2D209BD04985}" presName="parentText" presStyleLbl="node1" presStyleIdx="3" presStyleCnt="7">
        <dgm:presLayoutVars>
          <dgm:chMax val="0"/>
          <dgm:bulletEnabled val="1"/>
        </dgm:presLayoutVars>
      </dgm:prSet>
      <dgm:spPr/>
    </dgm:pt>
    <dgm:pt modelId="{65876404-5556-4BC0-9EFE-22F4C796284A}" type="pres">
      <dgm:prSet presAssocID="{EEACE0E5-37D2-4A12-801F-0791DF1DBD20}" presName="spacer" presStyleCnt="0"/>
      <dgm:spPr/>
    </dgm:pt>
    <dgm:pt modelId="{62F05416-3CB3-429A-87D6-1C6B235CD6F5}" type="pres">
      <dgm:prSet presAssocID="{A36202B7-AD91-4CE1-8D37-9144F7CB062D}" presName="parentText" presStyleLbl="node1" presStyleIdx="4" presStyleCnt="7">
        <dgm:presLayoutVars>
          <dgm:chMax val="0"/>
          <dgm:bulletEnabled val="1"/>
        </dgm:presLayoutVars>
      </dgm:prSet>
      <dgm:spPr/>
    </dgm:pt>
    <dgm:pt modelId="{416F3883-C323-4430-A7CF-0F32D826EA47}" type="pres">
      <dgm:prSet presAssocID="{BD8B6B56-6281-4596-AE2F-C0275509C34F}" presName="spacer" presStyleCnt="0"/>
      <dgm:spPr/>
    </dgm:pt>
    <dgm:pt modelId="{83C61216-F1A7-4453-9603-2578F32503B7}" type="pres">
      <dgm:prSet presAssocID="{7B349770-FF28-4C6A-A69A-2BBBCD6F0E87}" presName="parentText" presStyleLbl="node1" presStyleIdx="5" presStyleCnt="7">
        <dgm:presLayoutVars>
          <dgm:chMax val="0"/>
          <dgm:bulletEnabled val="1"/>
        </dgm:presLayoutVars>
      </dgm:prSet>
      <dgm:spPr/>
    </dgm:pt>
    <dgm:pt modelId="{9EB34146-65BD-4FBF-9C67-76E40B664ED4}" type="pres">
      <dgm:prSet presAssocID="{0ED1F594-A9B0-4EFC-865A-9503C116F12B}" presName="spacer" presStyleCnt="0"/>
      <dgm:spPr/>
    </dgm:pt>
    <dgm:pt modelId="{4A297851-34DD-4D3D-B906-5E83D75A6AB8}" type="pres">
      <dgm:prSet presAssocID="{BDDD536B-F0BE-4BE2-8DE8-7C419AB27E4F}" presName="parentText" presStyleLbl="node1" presStyleIdx="6" presStyleCnt="7">
        <dgm:presLayoutVars>
          <dgm:chMax val="0"/>
          <dgm:bulletEnabled val="1"/>
        </dgm:presLayoutVars>
      </dgm:prSet>
      <dgm:spPr/>
    </dgm:pt>
  </dgm:ptLst>
  <dgm:cxnLst>
    <dgm:cxn modelId="{E5DA9801-EB14-451B-A043-80D91143CAC6}" srcId="{900A5642-50DB-45DE-BD0C-2339BE8DBD8F}" destId="{55208B28-2317-4843-A374-2D209BD04985}" srcOrd="3" destOrd="0" parTransId="{43B42716-352D-422E-AC8D-408C2423E700}" sibTransId="{EEACE0E5-37D2-4A12-801F-0791DF1DBD20}"/>
    <dgm:cxn modelId="{5B837B0B-B2FB-4E73-AA6A-FEDF2B7C01CD}" type="presOf" srcId="{900A5642-50DB-45DE-BD0C-2339BE8DBD8F}" destId="{0C7ED520-88CD-4B32-96AD-EA4AFECC2223}" srcOrd="0" destOrd="0" presId="urn:microsoft.com/office/officeart/2005/8/layout/vList2"/>
    <dgm:cxn modelId="{66756E0E-C9D3-46A8-B689-3456D305B8E4}" type="presOf" srcId="{84E3C485-E258-4625-BDCC-B50DF1CE6BDF}" destId="{CDEBBBC7-FD24-4E1B-BC28-895BF9A7B330}" srcOrd="0" destOrd="0" presId="urn:microsoft.com/office/officeart/2005/8/layout/vList2"/>
    <dgm:cxn modelId="{D5F6B717-B5EE-4324-8842-196123C3B8DC}" type="presOf" srcId="{7B349770-FF28-4C6A-A69A-2BBBCD6F0E87}" destId="{83C61216-F1A7-4453-9603-2578F32503B7}" srcOrd="0" destOrd="0" presId="urn:microsoft.com/office/officeart/2005/8/layout/vList2"/>
    <dgm:cxn modelId="{2553D420-C337-4FFE-B994-7B47DDE3B649}" srcId="{900A5642-50DB-45DE-BD0C-2339BE8DBD8F}" destId="{84E3C485-E258-4625-BDCC-B50DF1CE6BDF}" srcOrd="0" destOrd="0" parTransId="{DCF0B54F-C84D-4E93-8BB7-2F7C7A8E01D4}" sibTransId="{C4DD28FC-DFB8-445E-818A-6E0DC743DDFC}"/>
    <dgm:cxn modelId="{19272921-BDF4-40F1-833F-26465126A415}" type="presOf" srcId="{757A2B8B-5097-40C6-81AB-46394905FD1F}" destId="{74812012-B7E2-4F05-AC31-E495A483439F}" srcOrd="0" destOrd="0" presId="urn:microsoft.com/office/officeart/2005/8/layout/vList2"/>
    <dgm:cxn modelId="{ED082C32-1808-4636-B9E5-8A5FEB6B3F6C}" type="presOf" srcId="{A36202B7-AD91-4CE1-8D37-9144F7CB062D}" destId="{62F05416-3CB3-429A-87D6-1C6B235CD6F5}" srcOrd="0" destOrd="0" presId="urn:microsoft.com/office/officeart/2005/8/layout/vList2"/>
    <dgm:cxn modelId="{85252C62-BDAF-47A0-A19A-919C8A2B268D}" srcId="{900A5642-50DB-45DE-BD0C-2339BE8DBD8F}" destId="{7B349770-FF28-4C6A-A69A-2BBBCD6F0E87}" srcOrd="5" destOrd="0" parTransId="{EC0C4B6C-3656-4492-AE3A-F7E412AE12CC}" sibTransId="{0ED1F594-A9B0-4EFC-865A-9503C116F12B}"/>
    <dgm:cxn modelId="{5D800988-F1E0-4F98-9315-45DA4A66042A}" srcId="{900A5642-50DB-45DE-BD0C-2339BE8DBD8F}" destId="{BDDD536B-F0BE-4BE2-8DE8-7C419AB27E4F}" srcOrd="6" destOrd="0" parTransId="{956CBB4E-97D7-4CBC-A3C7-5A740A3D6C20}" sibTransId="{A7E9769E-13E3-49B0-8103-1C47A356519C}"/>
    <dgm:cxn modelId="{7AB9F694-E1A9-42A1-AEEB-8374DE123121}" type="presOf" srcId="{02AD2B30-E838-4470-B907-8E9AA501220D}" destId="{B37C431A-6332-4780-8F4B-98B7491A7159}" srcOrd="0" destOrd="0" presId="urn:microsoft.com/office/officeart/2005/8/layout/vList2"/>
    <dgm:cxn modelId="{6772F596-E74D-4A50-BA4A-A5F1E8C572CF}" srcId="{900A5642-50DB-45DE-BD0C-2339BE8DBD8F}" destId="{02AD2B30-E838-4470-B907-8E9AA501220D}" srcOrd="2" destOrd="0" parTransId="{1EAF32EC-5831-4F7D-87C1-D86BD0CE87EF}" sibTransId="{788922FC-0439-4F5E-9BDD-F7FC5F33B759}"/>
    <dgm:cxn modelId="{77A0CCB8-259D-4C49-87D5-E2852CD5A754}" type="presOf" srcId="{55208B28-2317-4843-A374-2D209BD04985}" destId="{98B3AA4D-3CF4-4CC5-984F-F53153EBAB99}" srcOrd="0" destOrd="0" presId="urn:microsoft.com/office/officeart/2005/8/layout/vList2"/>
    <dgm:cxn modelId="{598740CD-8B9F-45C1-9D42-A326C371FB42}" srcId="{900A5642-50DB-45DE-BD0C-2339BE8DBD8F}" destId="{A36202B7-AD91-4CE1-8D37-9144F7CB062D}" srcOrd="4" destOrd="0" parTransId="{F3EEC83C-1261-4490-A4F8-5122845B67F2}" sibTransId="{BD8B6B56-6281-4596-AE2F-C0275509C34F}"/>
    <dgm:cxn modelId="{0CBA3AEB-6D01-412B-9928-BAB85B0930D2}" type="presOf" srcId="{BDDD536B-F0BE-4BE2-8DE8-7C419AB27E4F}" destId="{4A297851-34DD-4D3D-B906-5E83D75A6AB8}" srcOrd="0" destOrd="0" presId="urn:microsoft.com/office/officeart/2005/8/layout/vList2"/>
    <dgm:cxn modelId="{B547ADF5-7DF1-437F-998B-78DDB9706DC0}" srcId="{900A5642-50DB-45DE-BD0C-2339BE8DBD8F}" destId="{757A2B8B-5097-40C6-81AB-46394905FD1F}" srcOrd="1" destOrd="0" parTransId="{664825F3-6C2D-4C5E-8392-3D1B36A097C1}" sibTransId="{4D35A445-2442-4A4E-B480-EE81A1E65A05}"/>
    <dgm:cxn modelId="{7E569F84-B68A-4CA8-B5D5-0B80DCBD8A8F}" type="presParOf" srcId="{0C7ED520-88CD-4B32-96AD-EA4AFECC2223}" destId="{CDEBBBC7-FD24-4E1B-BC28-895BF9A7B330}" srcOrd="0" destOrd="0" presId="urn:microsoft.com/office/officeart/2005/8/layout/vList2"/>
    <dgm:cxn modelId="{873ECC10-CBAA-46FE-89E1-257DCAAB80C9}" type="presParOf" srcId="{0C7ED520-88CD-4B32-96AD-EA4AFECC2223}" destId="{454CB90C-8F85-4C00-B3B3-5533BA2D9264}" srcOrd="1" destOrd="0" presId="urn:microsoft.com/office/officeart/2005/8/layout/vList2"/>
    <dgm:cxn modelId="{6B5847CF-EB0B-4369-A9A5-0700047622DF}" type="presParOf" srcId="{0C7ED520-88CD-4B32-96AD-EA4AFECC2223}" destId="{74812012-B7E2-4F05-AC31-E495A483439F}" srcOrd="2" destOrd="0" presId="urn:microsoft.com/office/officeart/2005/8/layout/vList2"/>
    <dgm:cxn modelId="{B7D16A9F-6390-446D-84EE-11194BCCCF52}" type="presParOf" srcId="{0C7ED520-88CD-4B32-96AD-EA4AFECC2223}" destId="{C78F26F6-C5E3-46A0-A60F-334077594178}" srcOrd="3" destOrd="0" presId="urn:microsoft.com/office/officeart/2005/8/layout/vList2"/>
    <dgm:cxn modelId="{B093CF17-E0B9-4267-BC2B-63F008811590}" type="presParOf" srcId="{0C7ED520-88CD-4B32-96AD-EA4AFECC2223}" destId="{B37C431A-6332-4780-8F4B-98B7491A7159}" srcOrd="4" destOrd="0" presId="urn:microsoft.com/office/officeart/2005/8/layout/vList2"/>
    <dgm:cxn modelId="{110EA073-7006-4ABF-82BA-10B1CEBFCD8B}" type="presParOf" srcId="{0C7ED520-88CD-4B32-96AD-EA4AFECC2223}" destId="{9A48B032-70FB-48A3-875E-F3C9D436D8CD}" srcOrd="5" destOrd="0" presId="urn:microsoft.com/office/officeart/2005/8/layout/vList2"/>
    <dgm:cxn modelId="{9EF7AEB5-43E0-436B-BC1D-1E968294C994}" type="presParOf" srcId="{0C7ED520-88CD-4B32-96AD-EA4AFECC2223}" destId="{98B3AA4D-3CF4-4CC5-984F-F53153EBAB99}" srcOrd="6" destOrd="0" presId="urn:microsoft.com/office/officeart/2005/8/layout/vList2"/>
    <dgm:cxn modelId="{C3CBE027-9B56-4D6B-AAEA-767775AE1F64}" type="presParOf" srcId="{0C7ED520-88CD-4B32-96AD-EA4AFECC2223}" destId="{65876404-5556-4BC0-9EFE-22F4C796284A}" srcOrd="7" destOrd="0" presId="urn:microsoft.com/office/officeart/2005/8/layout/vList2"/>
    <dgm:cxn modelId="{0D43D045-3395-4582-8FF1-9D5E6E994FAC}" type="presParOf" srcId="{0C7ED520-88CD-4B32-96AD-EA4AFECC2223}" destId="{62F05416-3CB3-429A-87D6-1C6B235CD6F5}" srcOrd="8" destOrd="0" presId="urn:microsoft.com/office/officeart/2005/8/layout/vList2"/>
    <dgm:cxn modelId="{E5A069FF-D352-4DF0-863F-94FCDDA47B71}" type="presParOf" srcId="{0C7ED520-88CD-4B32-96AD-EA4AFECC2223}" destId="{416F3883-C323-4430-A7CF-0F32D826EA47}" srcOrd="9" destOrd="0" presId="urn:microsoft.com/office/officeart/2005/8/layout/vList2"/>
    <dgm:cxn modelId="{1F99FDD3-B1D1-45E8-8F14-AA9621D5EB4C}" type="presParOf" srcId="{0C7ED520-88CD-4B32-96AD-EA4AFECC2223}" destId="{83C61216-F1A7-4453-9603-2578F32503B7}" srcOrd="10" destOrd="0" presId="urn:microsoft.com/office/officeart/2005/8/layout/vList2"/>
    <dgm:cxn modelId="{CBDCF7A8-EE12-44CA-A851-F7F28C8C81FE}" type="presParOf" srcId="{0C7ED520-88CD-4B32-96AD-EA4AFECC2223}" destId="{9EB34146-65BD-4FBF-9C67-76E40B664ED4}" srcOrd="11" destOrd="0" presId="urn:microsoft.com/office/officeart/2005/8/layout/vList2"/>
    <dgm:cxn modelId="{A5F3E57A-CC21-43F0-B89F-B96A1ED4D50D}" type="presParOf" srcId="{0C7ED520-88CD-4B32-96AD-EA4AFECC2223}" destId="{4A297851-34DD-4D3D-B906-5E83D75A6AB8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146FC1F-89BB-436A-BC88-4717A10EFED4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l-NL"/>
        </a:p>
      </dgm:t>
    </dgm:pt>
    <dgm:pt modelId="{67E2F9AB-ED88-4447-90E5-A18F89DBC44D}">
      <dgm:prSet phldrT="[Tekst]" custT="1"/>
      <dgm:spPr/>
      <dgm:t>
        <a:bodyPr/>
        <a:lstStyle/>
        <a:p>
          <a:r>
            <a:rPr lang="nl-NL" sz="2400" dirty="0"/>
            <a:t>Actief op school</a:t>
          </a:r>
        </a:p>
      </dgm:t>
    </dgm:pt>
    <dgm:pt modelId="{26BCD14F-0141-4F73-8EFF-ED1DE0FFBF54}" type="parTrans" cxnId="{CACC180E-11F6-4B2C-A670-604B9E3C0689}">
      <dgm:prSet/>
      <dgm:spPr/>
      <dgm:t>
        <a:bodyPr/>
        <a:lstStyle/>
        <a:p>
          <a:endParaRPr lang="nl-NL"/>
        </a:p>
      </dgm:t>
    </dgm:pt>
    <dgm:pt modelId="{16539886-D7B6-4BD2-B118-AC8BAC5A5FB7}" type="sibTrans" cxnId="{CACC180E-11F6-4B2C-A670-604B9E3C0689}">
      <dgm:prSet/>
      <dgm:spPr/>
      <dgm:t>
        <a:bodyPr/>
        <a:lstStyle/>
        <a:p>
          <a:endParaRPr lang="nl-NL"/>
        </a:p>
      </dgm:t>
    </dgm:pt>
    <dgm:pt modelId="{EDD04436-6D08-4888-A9D2-751A9A0DA597}">
      <dgm:prSet phldrT="[Tekst]"/>
      <dgm:spPr/>
      <dgm:t>
        <a:bodyPr/>
        <a:lstStyle/>
        <a:p>
          <a:r>
            <a:rPr lang="nl-NL" dirty="0"/>
            <a:t>Vrijwilligers mediatheek</a:t>
          </a:r>
        </a:p>
      </dgm:t>
    </dgm:pt>
    <dgm:pt modelId="{FC4535D3-2B83-4F09-A364-F22D67833403}" type="parTrans" cxnId="{0112D423-1231-4664-9BC4-94E2088EE54B}">
      <dgm:prSet/>
      <dgm:spPr/>
      <dgm:t>
        <a:bodyPr/>
        <a:lstStyle/>
        <a:p>
          <a:endParaRPr lang="nl-NL"/>
        </a:p>
      </dgm:t>
    </dgm:pt>
    <dgm:pt modelId="{0DBA087F-9920-43DB-90B8-FDB9C497C63E}" type="sibTrans" cxnId="{0112D423-1231-4664-9BC4-94E2088EE54B}">
      <dgm:prSet/>
      <dgm:spPr/>
      <dgm:t>
        <a:bodyPr/>
        <a:lstStyle/>
        <a:p>
          <a:endParaRPr lang="nl-NL"/>
        </a:p>
      </dgm:t>
    </dgm:pt>
    <dgm:pt modelId="{2AD0E660-0EC0-4907-8542-2A626A31E0EA}">
      <dgm:prSet phldrT="[Tekst]" custT="1"/>
      <dgm:spPr/>
      <dgm:t>
        <a:bodyPr/>
        <a:lstStyle/>
        <a:p>
          <a:r>
            <a:rPr lang="nl-NL" sz="2400" dirty="0"/>
            <a:t>Rondom school</a:t>
          </a:r>
        </a:p>
      </dgm:t>
    </dgm:pt>
    <dgm:pt modelId="{01363694-22E5-440B-B496-848708C07CF0}" type="parTrans" cxnId="{6FB95DEF-D0A7-4498-A132-92496E34A209}">
      <dgm:prSet/>
      <dgm:spPr/>
      <dgm:t>
        <a:bodyPr/>
        <a:lstStyle/>
        <a:p>
          <a:endParaRPr lang="nl-NL"/>
        </a:p>
      </dgm:t>
    </dgm:pt>
    <dgm:pt modelId="{4AE1961F-61BD-42BA-8DEC-B0AACE7456EC}" type="sibTrans" cxnId="{6FB95DEF-D0A7-4498-A132-92496E34A209}">
      <dgm:prSet/>
      <dgm:spPr/>
      <dgm:t>
        <a:bodyPr/>
        <a:lstStyle/>
        <a:p>
          <a:endParaRPr lang="nl-NL"/>
        </a:p>
      </dgm:t>
    </dgm:pt>
    <dgm:pt modelId="{BE716255-F488-42E9-80B7-951760AF1D6F}">
      <dgm:prSet phldrT="[Tekst]"/>
      <dgm:spPr/>
      <dgm:t>
        <a:bodyPr/>
        <a:lstStyle/>
        <a:p>
          <a:r>
            <a:rPr lang="en-US" dirty="0" err="1"/>
            <a:t>Doorgeven</a:t>
          </a:r>
          <a:r>
            <a:rPr lang="en-US" dirty="0"/>
            <a:t> </a:t>
          </a:r>
          <a:r>
            <a:rPr lang="en-US" dirty="0" err="1"/>
            <a:t>wijzigingen</a:t>
          </a:r>
          <a:r>
            <a:rPr lang="en-US" dirty="0"/>
            <a:t> NAW</a:t>
          </a:r>
          <a:endParaRPr lang="nl-NL" dirty="0"/>
        </a:p>
      </dgm:t>
    </dgm:pt>
    <dgm:pt modelId="{08A2AC5F-3638-4D96-830D-B3822F09770D}" type="parTrans" cxnId="{F0474C46-16CB-4206-93DA-6FFBD6B3BA98}">
      <dgm:prSet/>
      <dgm:spPr/>
      <dgm:t>
        <a:bodyPr/>
        <a:lstStyle/>
        <a:p>
          <a:endParaRPr lang="nl-NL"/>
        </a:p>
      </dgm:t>
    </dgm:pt>
    <dgm:pt modelId="{FD86FB3D-9B03-4EF1-AC30-39780599EF29}" type="sibTrans" cxnId="{F0474C46-16CB-4206-93DA-6FFBD6B3BA98}">
      <dgm:prSet/>
      <dgm:spPr/>
      <dgm:t>
        <a:bodyPr/>
        <a:lstStyle/>
        <a:p>
          <a:endParaRPr lang="nl-NL"/>
        </a:p>
      </dgm:t>
    </dgm:pt>
    <dgm:pt modelId="{2630B3FB-FCA8-4461-8451-7F7028626222}">
      <dgm:prSet/>
      <dgm:spPr/>
      <dgm:t>
        <a:bodyPr/>
        <a:lstStyle/>
        <a:p>
          <a:r>
            <a:rPr lang="nl-NL" dirty="0"/>
            <a:t>Ouderraad</a:t>
          </a:r>
        </a:p>
      </dgm:t>
    </dgm:pt>
    <dgm:pt modelId="{798C139C-4A7C-4ED8-908B-C16C4284B529}" type="parTrans" cxnId="{1B4282B5-53D5-4BC7-A344-90E78696DB25}">
      <dgm:prSet/>
      <dgm:spPr/>
      <dgm:t>
        <a:bodyPr/>
        <a:lstStyle/>
        <a:p>
          <a:endParaRPr lang="nl-NL"/>
        </a:p>
      </dgm:t>
    </dgm:pt>
    <dgm:pt modelId="{13B8BB31-98E9-44B3-94E0-69DA2BA8FDD6}" type="sibTrans" cxnId="{1B4282B5-53D5-4BC7-A344-90E78696DB25}">
      <dgm:prSet/>
      <dgm:spPr/>
      <dgm:t>
        <a:bodyPr/>
        <a:lstStyle/>
        <a:p>
          <a:endParaRPr lang="nl-NL"/>
        </a:p>
      </dgm:t>
    </dgm:pt>
    <dgm:pt modelId="{35FAC7DE-E6D4-47A9-8822-FFEBB5995DD3}">
      <dgm:prSet/>
      <dgm:spPr/>
      <dgm:t>
        <a:bodyPr/>
        <a:lstStyle/>
        <a:p>
          <a:r>
            <a:rPr lang="nl-NL" dirty="0"/>
            <a:t>MR en GMR (op basis van vacature)</a:t>
          </a:r>
        </a:p>
      </dgm:t>
    </dgm:pt>
    <dgm:pt modelId="{FCF78B14-32A1-4922-B666-8FBEC5331796}" type="parTrans" cxnId="{1DC80053-3C7C-4D3E-89B0-157723C0AE2A}">
      <dgm:prSet/>
      <dgm:spPr/>
      <dgm:t>
        <a:bodyPr/>
        <a:lstStyle/>
        <a:p>
          <a:endParaRPr lang="nl-NL"/>
        </a:p>
      </dgm:t>
    </dgm:pt>
    <dgm:pt modelId="{340258A2-6977-4BA2-9FA3-51C263D821EA}" type="sibTrans" cxnId="{1DC80053-3C7C-4D3E-89B0-157723C0AE2A}">
      <dgm:prSet/>
      <dgm:spPr/>
      <dgm:t>
        <a:bodyPr/>
        <a:lstStyle/>
        <a:p>
          <a:endParaRPr lang="nl-NL"/>
        </a:p>
      </dgm:t>
    </dgm:pt>
    <dgm:pt modelId="{61767938-B31A-455A-8E6E-5E075A7431F9}">
      <dgm:prSet/>
      <dgm:spPr/>
      <dgm:t>
        <a:bodyPr/>
        <a:lstStyle/>
        <a:p>
          <a:r>
            <a:rPr lang="nl-NL" dirty="0"/>
            <a:t>Klankbordgroep</a:t>
          </a:r>
        </a:p>
      </dgm:t>
    </dgm:pt>
    <dgm:pt modelId="{076D603B-1D73-4609-A359-1BF9D728DF87}" type="parTrans" cxnId="{3BF92E85-81C6-4992-8038-732D821AE8B0}">
      <dgm:prSet/>
      <dgm:spPr/>
      <dgm:t>
        <a:bodyPr/>
        <a:lstStyle/>
        <a:p>
          <a:endParaRPr lang="nl-NL"/>
        </a:p>
      </dgm:t>
    </dgm:pt>
    <dgm:pt modelId="{2503A48F-9297-432A-82C6-7A35A41FE22F}" type="sibTrans" cxnId="{3BF92E85-81C6-4992-8038-732D821AE8B0}">
      <dgm:prSet/>
      <dgm:spPr/>
      <dgm:t>
        <a:bodyPr/>
        <a:lstStyle/>
        <a:p>
          <a:endParaRPr lang="nl-NL"/>
        </a:p>
      </dgm:t>
    </dgm:pt>
    <dgm:pt modelId="{BA699D1B-7914-4671-B107-EFC104648D4C}">
      <dgm:prSet/>
      <dgm:spPr/>
      <dgm:t>
        <a:bodyPr/>
        <a:lstStyle/>
        <a:p>
          <a:r>
            <a:rPr lang="en-US" dirty="0" err="1"/>
            <a:t>Ziekmeldingen</a:t>
          </a:r>
          <a:r>
            <a:rPr lang="en-US" dirty="0"/>
            <a:t> </a:t>
          </a:r>
          <a:r>
            <a:rPr lang="en-US" dirty="0">
              <a:sym typeface="Wingdings" panose="05000000000000000000" pitchFamily="2" charset="2"/>
            </a:rPr>
            <a:t> absentie@celeanum.nl</a:t>
          </a:r>
          <a:endParaRPr lang="en-US" dirty="0"/>
        </a:p>
      </dgm:t>
    </dgm:pt>
    <dgm:pt modelId="{B19939F1-2B5E-4020-BDED-A2CF8E101915}" type="parTrans" cxnId="{F04F5D31-4D67-44DA-BC01-3D9B4D214E6F}">
      <dgm:prSet/>
      <dgm:spPr/>
      <dgm:t>
        <a:bodyPr/>
        <a:lstStyle/>
        <a:p>
          <a:endParaRPr lang="nl-NL"/>
        </a:p>
      </dgm:t>
    </dgm:pt>
    <dgm:pt modelId="{C6982289-E6F2-4E37-A917-0367303BC733}" type="sibTrans" cxnId="{F04F5D31-4D67-44DA-BC01-3D9B4D214E6F}">
      <dgm:prSet/>
      <dgm:spPr/>
      <dgm:t>
        <a:bodyPr/>
        <a:lstStyle/>
        <a:p>
          <a:endParaRPr lang="nl-NL"/>
        </a:p>
      </dgm:t>
    </dgm:pt>
    <dgm:pt modelId="{08C8A999-0587-4C1A-8ABB-EAA7DB236D63}">
      <dgm:prSet/>
      <dgm:spPr/>
      <dgm:t>
        <a:bodyPr/>
        <a:lstStyle/>
        <a:p>
          <a:r>
            <a:rPr lang="nl-NL" dirty="0"/>
            <a:t>Magister</a:t>
          </a:r>
          <a:endParaRPr lang="en-US" dirty="0"/>
        </a:p>
      </dgm:t>
    </dgm:pt>
    <dgm:pt modelId="{0E1D00F9-11C1-402A-9A1E-9B8D460313FD}" type="parTrans" cxnId="{9D8C69D5-534B-4B6A-A70E-3C97994C1B57}">
      <dgm:prSet/>
      <dgm:spPr/>
      <dgm:t>
        <a:bodyPr/>
        <a:lstStyle/>
        <a:p>
          <a:endParaRPr lang="nl-NL"/>
        </a:p>
      </dgm:t>
    </dgm:pt>
    <dgm:pt modelId="{9212BB74-86B9-4F2E-8CEF-A3DC994A694F}" type="sibTrans" cxnId="{9D8C69D5-534B-4B6A-A70E-3C97994C1B57}">
      <dgm:prSet/>
      <dgm:spPr/>
      <dgm:t>
        <a:bodyPr/>
        <a:lstStyle/>
        <a:p>
          <a:endParaRPr lang="nl-NL"/>
        </a:p>
      </dgm:t>
    </dgm:pt>
    <dgm:pt modelId="{14846E13-A553-456F-8CE9-D23BD8753C33}">
      <dgm:prSet/>
      <dgm:spPr/>
      <dgm:t>
        <a:bodyPr/>
        <a:lstStyle/>
        <a:p>
          <a:r>
            <a:rPr lang="en-US" dirty="0" err="1"/>
            <a:t>Communicatie</a:t>
          </a:r>
          <a:r>
            <a:rPr lang="en-US" dirty="0"/>
            <a:t> met zoon/</a:t>
          </a:r>
          <a:r>
            <a:rPr lang="en-US" dirty="0" err="1"/>
            <a:t>dochter</a:t>
          </a:r>
          <a:endParaRPr lang="en-US" dirty="0"/>
        </a:p>
      </dgm:t>
    </dgm:pt>
    <dgm:pt modelId="{D26148AB-EFB7-47EE-8FE7-BD9AD9452EE9}" type="parTrans" cxnId="{D1D8F7A1-29EA-4739-939C-70758F6693EF}">
      <dgm:prSet/>
      <dgm:spPr/>
      <dgm:t>
        <a:bodyPr/>
        <a:lstStyle/>
        <a:p>
          <a:endParaRPr lang="nl-NL"/>
        </a:p>
      </dgm:t>
    </dgm:pt>
    <dgm:pt modelId="{76527F85-C79D-4927-956B-74E7C1F59CDF}" type="sibTrans" cxnId="{D1D8F7A1-29EA-4739-939C-70758F6693EF}">
      <dgm:prSet/>
      <dgm:spPr/>
      <dgm:t>
        <a:bodyPr/>
        <a:lstStyle/>
        <a:p>
          <a:endParaRPr lang="nl-NL"/>
        </a:p>
      </dgm:t>
    </dgm:pt>
    <dgm:pt modelId="{3841300C-BEF8-4FE0-B327-CDBF5F028EB6}">
      <dgm:prSet/>
      <dgm:spPr/>
      <dgm:t>
        <a:bodyPr/>
        <a:lstStyle/>
        <a:p>
          <a:r>
            <a:rPr lang="en-US" err="1"/>
            <a:t>Wederzijdse</a:t>
          </a:r>
          <a:r>
            <a:rPr lang="en-US" dirty="0"/>
            <a:t> </a:t>
          </a:r>
          <a:r>
            <a:rPr lang="en-US"/>
            <a:t>betrokkenheid</a:t>
          </a:r>
          <a:r>
            <a:rPr lang="en-US">
              <a:latin typeface="Calibri"/>
            </a:rPr>
            <a:t>!</a:t>
          </a:r>
          <a:endParaRPr lang="en-US"/>
        </a:p>
      </dgm:t>
    </dgm:pt>
    <dgm:pt modelId="{5A359232-4B7A-4D2C-96A7-0DEEB2408A2A}" type="parTrans" cxnId="{D45281DD-750C-4FC8-95A2-332E71B58538}">
      <dgm:prSet/>
      <dgm:spPr/>
      <dgm:t>
        <a:bodyPr/>
        <a:lstStyle/>
        <a:p>
          <a:endParaRPr lang="nl-NL"/>
        </a:p>
      </dgm:t>
    </dgm:pt>
    <dgm:pt modelId="{892E7B9B-9197-468D-B698-9B76D935DA5F}" type="sibTrans" cxnId="{D45281DD-750C-4FC8-95A2-332E71B58538}">
      <dgm:prSet/>
      <dgm:spPr/>
      <dgm:t>
        <a:bodyPr/>
        <a:lstStyle/>
        <a:p>
          <a:endParaRPr lang="nl-NL"/>
        </a:p>
      </dgm:t>
    </dgm:pt>
    <dgm:pt modelId="{13219E09-148C-4541-88EE-02ADC0CF0125}" type="pres">
      <dgm:prSet presAssocID="{D146FC1F-89BB-436A-BC88-4717A10EFED4}" presName="theList" presStyleCnt="0">
        <dgm:presLayoutVars>
          <dgm:dir/>
          <dgm:animLvl val="lvl"/>
          <dgm:resizeHandles val="exact"/>
        </dgm:presLayoutVars>
      </dgm:prSet>
      <dgm:spPr/>
    </dgm:pt>
    <dgm:pt modelId="{F6CCE94B-BA10-4CCA-AAC5-8C292A3998BD}" type="pres">
      <dgm:prSet presAssocID="{67E2F9AB-ED88-4447-90E5-A18F89DBC44D}" presName="compNode" presStyleCnt="0"/>
      <dgm:spPr/>
    </dgm:pt>
    <dgm:pt modelId="{EECB1EEB-D032-4F99-AB26-CD745CD060CF}" type="pres">
      <dgm:prSet presAssocID="{67E2F9AB-ED88-4447-90E5-A18F89DBC44D}" presName="aNode" presStyleLbl="bgShp" presStyleIdx="0" presStyleCnt="2"/>
      <dgm:spPr/>
    </dgm:pt>
    <dgm:pt modelId="{B045CC68-FE5C-4E3F-B731-4D25BBC6C619}" type="pres">
      <dgm:prSet presAssocID="{67E2F9AB-ED88-4447-90E5-A18F89DBC44D}" presName="textNode" presStyleLbl="bgShp" presStyleIdx="0" presStyleCnt="2"/>
      <dgm:spPr/>
    </dgm:pt>
    <dgm:pt modelId="{424095F6-8E87-45F9-A10D-4E7B7BCCB831}" type="pres">
      <dgm:prSet presAssocID="{67E2F9AB-ED88-4447-90E5-A18F89DBC44D}" presName="compChildNode" presStyleCnt="0"/>
      <dgm:spPr/>
    </dgm:pt>
    <dgm:pt modelId="{C78EEABE-11B4-4C2C-8AE5-148601412781}" type="pres">
      <dgm:prSet presAssocID="{67E2F9AB-ED88-4447-90E5-A18F89DBC44D}" presName="theInnerList" presStyleCnt="0"/>
      <dgm:spPr/>
    </dgm:pt>
    <dgm:pt modelId="{1C3BA76B-4172-4337-8AE1-CDBFF8D7B0C6}" type="pres">
      <dgm:prSet presAssocID="{EDD04436-6D08-4888-A9D2-751A9A0DA597}" presName="childNode" presStyleLbl="node1" presStyleIdx="0" presStyleCnt="9">
        <dgm:presLayoutVars>
          <dgm:bulletEnabled val="1"/>
        </dgm:presLayoutVars>
      </dgm:prSet>
      <dgm:spPr/>
    </dgm:pt>
    <dgm:pt modelId="{915DDA18-990E-4882-AC34-0D5A09798BF6}" type="pres">
      <dgm:prSet presAssocID="{EDD04436-6D08-4888-A9D2-751A9A0DA597}" presName="aSpace2" presStyleCnt="0"/>
      <dgm:spPr/>
    </dgm:pt>
    <dgm:pt modelId="{2700136E-56E8-417F-8D0B-C20B041450C9}" type="pres">
      <dgm:prSet presAssocID="{2630B3FB-FCA8-4461-8451-7F7028626222}" presName="childNode" presStyleLbl="node1" presStyleIdx="1" presStyleCnt="9">
        <dgm:presLayoutVars>
          <dgm:bulletEnabled val="1"/>
        </dgm:presLayoutVars>
      </dgm:prSet>
      <dgm:spPr/>
    </dgm:pt>
    <dgm:pt modelId="{22B61114-BC5E-4FFE-BFBC-83AACEF0E4BB}" type="pres">
      <dgm:prSet presAssocID="{2630B3FB-FCA8-4461-8451-7F7028626222}" presName="aSpace2" presStyleCnt="0"/>
      <dgm:spPr/>
    </dgm:pt>
    <dgm:pt modelId="{7B366E6E-DBD2-4DE1-BAFF-76D91A64A40B}" type="pres">
      <dgm:prSet presAssocID="{35FAC7DE-E6D4-47A9-8822-FFEBB5995DD3}" presName="childNode" presStyleLbl="node1" presStyleIdx="2" presStyleCnt="9">
        <dgm:presLayoutVars>
          <dgm:bulletEnabled val="1"/>
        </dgm:presLayoutVars>
      </dgm:prSet>
      <dgm:spPr/>
    </dgm:pt>
    <dgm:pt modelId="{5309FAF5-AEAE-4540-A62D-E00D53BAD08A}" type="pres">
      <dgm:prSet presAssocID="{35FAC7DE-E6D4-47A9-8822-FFEBB5995DD3}" presName="aSpace2" presStyleCnt="0"/>
      <dgm:spPr/>
    </dgm:pt>
    <dgm:pt modelId="{7B4496BF-C78E-4CDA-B80D-1740967985FA}" type="pres">
      <dgm:prSet presAssocID="{61767938-B31A-455A-8E6E-5E075A7431F9}" presName="childNode" presStyleLbl="node1" presStyleIdx="3" presStyleCnt="9">
        <dgm:presLayoutVars>
          <dgm:bulletEnabled val="1"/>
        </dgm:presLayoutVars>
      </dgm:prSet>
      <dgm:spPr/>
    </dgm:pt>
    <dgm:pt modelId="{5767CF8A-EFF6-4377-9167-6FF9D0A8A266}" type="pres">
      <dgm:prSet presAssocID="{67E2F9AB-ED88-4447-90E5-A18F89DBC44D}" presName="aSpace" presStyleCnt="0"/>
      <dgm:spPr/>
    </dgm:pt>
    <dgm:pt modelId="{E3182EF8-28F1-4079-B5CE-6016F9C740B2}" type="pres">
      <dgm:prSet presAssocID="{2AD0E660-0EC0-4907-8542-2A626A31E0EA}" presName="compNode" presStyleCnt="0"/>
      <dgm:spPr/>
    </dgm:pt>
    <dgm:pt modelId="{F2B7B19D-93E8-4584-AF60-1CD27100CBDA}" type="pres">
      <dgm:prSet presAssocID="{2AD0E660-0EC0-4907-8542-2A626A31E0EA}" presName="aNode" presStyleLbl="bgShp" presStyleIdx="1" presStyleCnt="2"/>
      <dgm:spPr/>
    </dgm:pt>
    <dgm:pt modelId="{690077BB-7E0C-4F88-B234-6C6D041FAC1E}" type="pres">
      <dgm:prSet presAssocID="{2AD0E660-0EC0-4907-8542-2A626A31E0EA}" presName="textNode" presStyleLbl="bgShp" presStyleIdx="1" presStyleCnt="2"/>
      <dgm:spPr/>
    </dgm:pt>
    <dgm:pt modelId="{CCFAC90B-CEB8-4201-85C2-DB5096D3401A}" type="pres">
      <dgm:prSet presAssocID="{2AD0E660-0EC0-4907-8542-2A626A31E0EA}" presName="compChildNode" presStyleCnt="0"/>
      <dgm:spPr/>
    </dgm:pt>
    <dgm:pt modelId="{648376DA-C219-4302-85B2-C15E494B90CE}" type="pres">
      <dgm:prSet presAssocID="{2AD0E660-0EC0-4907-8542-2A626A31E0EA}" presName="theInnerList" presStyleCnt="0"/>
      <dgm:spPr/>
    </dgm:pt>
    <dgm:pt modelId="{7AC0F247-F192-4734-8171-BC335D1F997A}" type="pres">
      <dgm:prSet presAssocID="{BE716255-F488-42E9-80B7-951760AF1D6F}" presName="childNode" presStyleLbl="node1" presStyleIdx="4" presStyleCnt="9">
        <dgm:presLayoutVars>
          <dgm:bulletEnabled val="1"/>
        </dgm:presLayoutVars>
      </dgm:prSet>
      <dgm:spPr/>
    </dgm:pt>
    <dgm:pt modelId="{FD29DD98-C7E0-45C2-A84E-EE5759F3A9B3}" type="pres">
      <dgm:prSet presAssocID="{BE716255-F488-42E9-80B7-951760AF1D6F}" presName="aSpace2" presStyleCnt="0"/>
      <dgm:spPr/>
    </dgm:pt>
    <dgm:pt modelId="{EE9CA021-6803-4A7E-B403-55E076F642A8}" type="pres">
      <dgm:prSet presAssocID="{BA699D1B-7914-4671-B107-EFC104648D4C}" presName="childNode" presStyleLbl="node1" presStyleIdx="5" presStyleCnt="9">
        <dgm:presLayoutVars>
          <dgm:bulletEnabled val="1"/>
        </dgm:presLayoutVars>
      </dgm:prSet>
      <dgm:spPr/>
    </dgm:pt>
    <dgm:pt modelId="{CDBF4EE4-1655-4DE3-95F7-BDCC2D226D1C}" type="pres">
      <dgm:prSet presAssocID="{BA699D1B-7914-4671-B107-EFC104648D4C}" presName="aSpace2" presStyleCnt="0"/>
      <dgm:spPr/>
    </dgm:pt>
    <dgm:pt modelId="{C0EFA08D-DA5D-4848-927B-896B1C460CF8}" type="pres">
      <dgm:prSet presAssocID="{08C8A999-0587-4C1A-8ABB-EAA7DB236D63}" presName="childNode" presStyleLbl="node1" presStyleIdx="6" presStyleCnt="9">
        <dgm:presLayoutVars>
          <dgm:bulletEnabled val="1"/>
        </dgm:presLayoutVars>
      </dgm:prSet>
      <dgm:spPr/>
    </dgm:pt>
    <dgm:pt modelId="{26822EE1-A67C-4482-9AEC-6921B67CDFD7}" type="pres">
      <dgm:prSet presAssocID="{08C8A999-0587-4C1A-8ABB-EAA7DB236D63}" presName="aSpace2" presStyleCnt="0"/>
      <dgm:spPr/>
    </dgm:pt>
    <dgm:pt modelId="{6AECC854-2936-4773-9BB0-AA43D93B4BD7}" type="pres">
      <dgm:prSet presAssocID="{14846E13-A553-456F-8CE9-D23BD8753C33}" presName="childNode" presStyleLbl="node1" presStyleIdx="7" presStyleCnt="9">
        <dgm:presLayoutVars>
          <dgm:bulletEnabled val="1"/>
        </dgm:presLayoutVars>
      </dgm:prSet>
      <dgm:spPr/>
    </dgm:pt>
    <dgm:pt modelId="{8CAE4C8A-74A9-4D8E-9547-D3E22FCA2BA1}" type="pres">
      <dgm:prSet presAssocID="{14846E13-A553-456F-8CE9-D23BD8753C33}" presName="aSpace2" presStyleCnt="0"/>
      <dgm:spPr/>
    </dgm:pt>
    <dgm:pt modelId="{4B67F99F-D760-4CD1-859A-17AFF4696EB7}" type="pres">
      <dgm:prSet presAssocID="{3841300C-BEF8-4FE0-B327-CDBF5F028EB6}" presName="childNode" presStyleLbl="node1" presStyleIdx="8" presStyleCnt="9">
        <dgm:presLayoutVars>
          <dgm:bulletEnabled val="1"/>
        </dgm:presLayoutVars>
      </dgm:prSet>
      <dgm:spPr/>
    </dgm:pt>
  </dgm:ptLst>
  <dgm:cxnLst>
    <dgm:cxn modelId="{CACC180E-11F6-4B2C-A670-604B9E3C0689}" srcId="{D146FC1F-89BB-436A-BC88-4717A10EFED4}" destId="{67E2F9AB-ED88-4447-90E5-A18F89DBC44D}" srcOrd="0" destOrd="0" parTransId="{26BCD14F-0141-4F73-8EFF-ED1DE0FFBF54}" sibTransId="{16539886-D7B6-4BD2-B118-AC8BAC5A5FB7}"/>
    <dgm:cxn modelId="{0112D423-1231-4664-9BC4-94E2088EE54B}" srcId="{67E2F9AB-ED88-4447-90E5-A18F89DBC44D}" destId="{EDD04436-6D08-4888-A9D2-751A9A0DA597}" srcOrd="0" destOrd="0" parTransId="{FC4535D3-2B83-4F09-A364-F22D67833403}" sibTransId="{0DBA087F-9920-43DB-90B8-FDB9C497C63E}"/>
    <dgm:cxn modelId="{CA34CF30-A82B-4204-B85C-A494845209C7}" type="presOf" srcId="{2AD0E660-0EC0-4907-8542-2A626A31E0EA}" destId="{690077BB-7E0C-4F88-B234-6C6D041FAC1E}" srcOrd="1" destOrd="0" presId="urn:microsoft.com/office/officeart/2005/8/layout/lProcess2"/>
    <dgm:cxn modelId="{F04F5D31-4D67-44DA-BC01-3D9B4D214E6F}" srcId="{2AD0E660-0EC0-4907-8542-2A626A31E0EA}" destId="{BA699D1B-7914-4671-B107-EFC104648D4C}" srcOrd="1" destOrd="0" parTransId="{B19939F1-2B5E-4020-BDED-A2CF8E101915}" sibTransId="{C6982289-E6F2-4E37-A917-0367303BC733}"/>
    <dgm:cxn modelId="{9B995A39-8B31-4A70-BEBA-DDE8C2CB6E3B}" type="presOf" srcId="{67E2F9AB-ED88-4447-90E5-A18F89DBC44D}" destId="{B045CC68-FE5C-4E3F-B731-4D25BBC6C619}" srcOrd="1" destOrd="0" presId="urn:microsoft.com/office/officeart/2005/8/layout/lProcess2"/>
    <dgm:cxn modelId="{F0474C46-16CB-4206-93DA-6FFBD6B3BA98}" srcId="{2AD0E660-0EC0-4907-8542-2A626A31E0EA}" destId="{BE716255-F488-42E9-80B7-951760AF1D6F}" srcOrd="0" destOrd="0" parTransId="{08A2AC5F-3638-4D96-830D-B3822F09770D}" sibTransId="{FD86FB3D-9B03-4EF1-AC30-39780599EF29}"/>
    <dgm:cxn modelId="{92807347-397D-4050-B99D-6B47E038C3AC}" type="presOf" srcId="{14846E13-A553-456F-8CE9-D23BD8753C33}" destId="{6AECC854-2936-4773-9BB0-AA43D93B4BD7}" srcOrd="0" destOrd="0" presId="urn:microsoft.com/office/officeart/2005/8/layout/lProcess2"/>
    <dgm:cxn modelId="{B4AE604D-FBCF-4B1D-BCD6-9FC5E3B0C65C}" type="presOf" srcId="{D146FC1F-89BB-436A-BC88-4717A10EFED4}" destId="{13219E09-148C-4541-88EE-02ADC0CF0125}" srcOrd="0" destOrd="0" presId="urn:microsoft.com/office/officeart/2005/8/layout/lProcess2"/>
    <dgm:cxn modelId="{F5BC034F-BFC6-497F-9689-7596DA677C8D}" type="presOf" srcId="{2AD0E660-0EC0-4907-8542-2A626A31E0EA}" destId="{F2B7B19D-93E8-4584-AF60-1CD27100CBDA}" srcOrd="0" destOrd="0" presId="urn:microsoft.com/office/officeart/2005/8/layout/lProcess2"/>
    <dgm:cxn modelId="{1DC80053-3C7C-4D3E-89B0-157723C0AE2A}" srcId="{67E2F9AB-ED88-4447-90E5-A18F89DBC44D}" destId="{35FAC7DE-E6D4-47A9-8822-FFEBB5995DD3}" srcOrd="2" destOrd="0" parTransId="{FCF78B14-32A1-4922-B666-8FBEC5331796}" sibTransId="{340258A2-6977-4BA2-9FA3-51C263D821EA}"/>
    <dgm:cxn modelId="{1FF92B7C-7833-41A6-B9FE-96D7A1EC107B}" type="presOf" srcId="{EDD04436-6D08-4888-A9D2-751A9A0DA597}" destId="{1C3BA76B-4172-4337-8AE1-CDBFF8D7B0C6}" srcOrd="0" destOrd="0" presId="urn:microsoft.com/office/officeart/2005/8/layout/lProcess2"/>
    <dgm:cxn modelId="{3BF92E85-81C6-4992-8038-732D821AE8B0}" srcId="{67E2F9AB-ED88-4447-90E5-A18F89DBC44D}" destId="{61767938-B31A-455A-8E6E-5E075A7431F9}" srcOrd="3" destOrd="0" parTransId="{076D603B-1D73-4609-A359-1BF9D728DF87}" sibTransId="{2503A48F-9297-432A-82C6-7A35A41FE22F}"/>
    <dgm:cxn modelId="{D1D8F7A1-29EA-4739-939C-70758F6693EF}" srcId="{2AD0E660-0EC0-4907-8542-2A626A31E0EA}" destId="{14846E13-A553-456F-8CE9-D23BD8753C33}" srcOrd="3" destOrd="0" parTransId="{D26148AB-EFB7-47EE-8FE7-BD9AD9452EE9}" sibTransId="{76527F85-C79D-4927-956B-74E7C1F59CDF}"/>
    <dgm:cxn modelId="{9B523BA6-6E8C-4D68-9BCD-D3B0D1B53356}" type="presOf" srcId="{2630B3FB-FCA8-4461-8451-7F7028626222}" destId="{2700136E-56E8-417F-8D0B-C20B041450C9}" srcOrd="0" destOrd="0" presId="urn:microsoft.com/office/officeart/2005/8/layout/lProcess2"/>
    <dgm:cxn modelId="{1B4282B5-53D5-4BC7-A344-90E78696DB25}" srcId="{67E2F9AB-ED88-4447-90E5-A18F89DBC44D}" destId="{2630B3FB-FCA8-4461-8451-7F7028626222}" srcOrd="1" destOrd="0" parTransId="{798C139C-4A7C-4ED8-908B-C16C4284B529}" sibTransId="{13B8BB31-98E9-44B3-94E0-69DA2BA8FDD6}"/>
    <dgm:cxn modelId="{EADC0AC0-9155-4597-BB16-419678B9C0B1}" type="presOf" srcId="{67E2F9AB-ED88-4447-90E5-A18F89DBC44D}" destId="{EECB1EEB-D032-4F99-AB26-CD745CD060CF}" srcOrd="0" destOrd="0" presId="urn:microsoft.com/office/officeart/2005/8/layout/lProcess2"/>
    <dgm:cxn modelId="{E30C8AD0-A460-4025-AEA8-1659B2193AC6}" type="presOf" srcId="{35FAC7DE-E6D4-47A9-8822-FFEBB5995DD3}" destId="{7B366E6E-DBD2-4DE1-BAFF-76D91A64A40B}" srcOrd="0" destOrd="0" presId="urn:microsoft.com/office/officeart/2005/8/layout/lProcess2"/>
    <dgm:cxn modelId="{0916F6D0-B868-46BA-834D-289C21333494}" type="presOf" srcId="{3841300C-BEF8-4FE0-B327-CDBF5F028EB6}" destId="{4B67F99F-D760-4CD1-859A-17AFF4696EB7}" srcOrd="0" destOrd="0" presId="urn:microsoft.com/office/officeart/2005/8/layout/lProcess2"/>
    <dgm:cxn modelId="{9D8C69D5-534B-4B6A-A70E-3C97994C1B57}" srcId="{2AD0E660-0EC0-4907-8542-2A626A31E0EA}" destId="{08C8A999-0587-4C1A-8ABB-EAA7DB236D63}" srcOrd="2" destOrd="0" parTransId="{0E1D00F9-11C1-402A-9A1E-9B8D460313FD}" sibTransId="{9212BB74-86B9-4F2E-8CEF-A3DC994A694F}"/>
    <dgm:cxn modelId="{16082FD7-F7A2-4EC2-9775-1F611B72DF9F}" type="presOf" srcId="{08C8A999-0587-4C1A-8ABB-EAA7DB236D63}" destId="{C0EFA08D-DA5D-4848-927B-896B1C460CF8}" srcOrd="0" destOrd="0" presId="urn:microsoft.com/office/officeart/2005/8/layout/lProcess2"/>
    <dgm:cxn modelId="{D45281DD-750C-4FC8-95A2-332E71B58538}" srcId="{2AD0E660-0EC0-4907-8542-2A626A31E0EA}" destId="{3841300C-BEF8-4FE0-B327-CDBF5F028EB6}" srcOrd="4" destOrd="0" parTransId="{5A359232-4B7A-4D2C-96A7-0DEEB2408A2A}" sibTransId="{892E7B9B-9197-468D-B698-9B76D935DA5F}"/>
    <dgm:cxn modelId="{49AA44E7-E409-4ED3-9F83-EC1CDB8B9AD6}" type="presOf" srcId="{61767938-B31A-455A-8E6E-5E075A7431F9}" destId="{7B4496BF-C78E-4CDA-B80D-1740967985FA}" srcOrd="0" destOrd="0" presId="urn:microsoft.com/office/officeart/2005/8/layout/lProcess2"/>
    <dgm:cxn modelId="{6FB95DEF-D0A7-4498-A132-92496E34A209}" srcId="{D146FC1F-89BB-436A-BC88-4717A10EFED4}" destId="{2AD0E660-0EC0-4907-8542-2A626A31E0EA}" srcOrd="1" destOrd="0" parTransId="{01363694-22E5-440B-B496-848708C07CF0}" sibTransId="{4AE1961F-61BD-42BA-8DEC-B0AACE7456EC}"/>
    <dgm:cxn modelId="{9F930AFB-C51C-4B25-AE55-24D9E07626EA}" type="presOf" srcId="{BA699D1B-7914-4671-B107-EFC104648D4C}" destId="{EE9CA021-6803-4A7E-B403-55E076F642A8}" srcOrd="0" destOrd="0" presId="urn:microsoft.com/office/officeart/2005/8/layout/lProcess2"/>
    <dgm:cxn modelId="{BB959DFC-A1C6-4A28-BB66-9D8F251E88FA}" type="presOf" srcId="{BE716255-F488-42E9-80B7-951760AF1D6F}" destId="{7AC0F247-F192-4734-8171-BC335D1F997A}" srcOrd="0" destOrd="0" presId="urn:microsoft.com/office/officeart/2005/8/layout/lProcess2"/>
    <dgm:cxn modelId="{AF78FAB6-65D2-4F03-93E4-C8DBBC81A182}" type="presParOf" srcId="{13219E09-148C-4541-88EE-02ADC0CF0125}" destId="{F6CCE94B-BA10-4CCA-AAC5-8C292A3998BD}" srcOrd="0" destOrd="0" presId="urn:microsoft.com/office/officeart/2005/8/layout/lProcess2"/>
    <dgm:cxn modelId="{D14DB6A4-D82A-4E02-A3AD-43568945C810}" type="presParOf" srcId="{F6CCE94B-BA10-4CCA-AAC5-8C292A3998BD}" destId="{EECB1EEB-D032-4F99-AB26-CD745CD060CF}" srcOrd="0" destOrd="0" presId="urn:microsoft.com/office/officeart/2005/8/layout/lProcess2"/>
    <dgm:cxn modelId="{9A5C142F-D7D5-4662-BEEC-F05A29407A2A}" type="presParOf" srcId="{F6CCE94B-BA10-4CCA-AAC5-8C292A3998BD}" destId="{B045CC68-FE5C-4E3F-B731-4D25BBC6C619}" srcOrd="1" destOrd="0" presId="urn:microsoft.com/office/officeart/2005/8/layout/lProcess2"/>
    <dgm:cxn modelId="{7E858721-D2F6-42F9-B401-2E74B14424B4}" type="presParOf" srcId="{F6CCE94B-BA10-4CCA-AAC5-8C292A3998BD}" destId="{424095F6-8E87-45F9-A10D-4E7B7BCCB831}" srcOrd="2" destOrd="0" presId="urn:microsoft.com/office/officeart/2005/8/layout/lProcess2"/>
    <dgm:cxn modelId="{D69A0E9C-647D-47BE-9246-B06FFBB9607F}" type="presParOf" srcId="{424095F6-8E87-45F9-A10D-4E7B7BCCB831}" destId="{C78EEABE-11B4-4C2C-8AE5-148601412781}" srcOrd="0" destOrd="0" presId="urn:microsoft.com/office/officeart/2005/8/layout/lProcess2"/>
    <dgm:cxn modelId="{61861524-5851-4DF8-90BE-8A18FF4590E4}" type="presParOf" srcId="{C78EEABE-11B4-4C2C-8AE5-148601412781}" destId="{1C3BA76B-4172-4337-8AE1-CDBFF8D7B0C6}" srcOrd="0" destOrd="0" presId="urn:microsoft.com/office/officeart/2005/8/layout/lProcess2"/>
    <dgm:cxn modelId="{4A1D99CB-C4F4-4A81-B096-2EE65A6F9F97}" type="presParOf" srcId="{C78EEABE-11B4-4C2C-8AE5-148601412781}" destId="{915DDA18-990E-4882-AC34-0D5A09798BF6}" srcOrd="1" destOrd="0" presId="urn:microsoft.com/office/officeart/2005/8/layout/lProcess2"/>
    <dgm:cxn modelId="{8EB6065E-E0D4-49CB-AA3C-DBAE292F1CE7}" type="presParOf" srcId="{C78EEABE-11B4-4C2C-8AE5-148601412781}" destId="{2700136E-56E8-417F-8D0B-C20B041450C9}" srcOrd="2" destOrd="0" presId="urn:microsoft.com/office/officeart/2005/8/layout/lProcess2"/>
    <dgm:cxn modelId="{C302D449-95DE-4624-AC7A-E27D57820237}" type="presParOf" srcId="{C78EEABE-11B4-4C2C-8AE5-148601412781}" destId="{22B61114-BC5E-4FFE-BFBC-83AACEF0E4BB}" srcOrd="3" destOrd="0" presId="urn:microsoft.com/office/officeart/2005/8/layout/lProcess2"/>
    <dgm:cxn modelId="{F3E39643-5C3D-4E1E-B8E7-8A9DCCA1552C}" type="presParOf" srcId="{C78EEABE-11B4-4C2C-8AE5-148601412781}" destId="{7B366E6E-DBD2-4DE1-BAFF-76D91A64A40B}" srcOrd="4" destOrd="0" presId="urn:microsoft.com/office/officeart/2005/8/layout/lProcess2"/>
    <dgm:cxn modelId="{8E89ED71-AEF6-49BB-A9E1-B1B3230A150D}" type="presParOf" srcId="{C78EEABE-11B4-4C2C-8AE5-148601412781}" destId="{5309FAF5-AEAE-4540-A62D-E00D53BAD08A}" srcOrd="5" destOrd="0" presId="urn:microsoft.com/office/officeart/2005/8/layout/lProcess2"/>
    <dgm:cxn modelId="{D063E687-78A7-4E1E-8CE4-50A2D2D59C35}" type="presParOf" srcId="{C78EEABE-11B4-4C2C-8AE5-148601412781}" destId="{7B4496BF-C78E-4CDA-B80D-1740967985FA}" srcOrd="6" destOrd="0" presId="urn:microsoft.com/office/officeart/2005/8/layout/lProcess2"/>
    <dgm:cxn modelId="{C4AED47B-45A4-4C3D-AB1E-47B2355EAB9B}" type="presParOf" srcId="{13219E09-148C-4541-88EE-02ADC0CF0125}" destId="{5767CF8A-EFF6-4377-9167-6FF9D0A8A266}" srcOrd="1" destOrd="0" presId="urn:microsoft.com/office/officeart/2005/8/layout/lProcess2"/>
    <dgm:cxn modelId="{C22CD20F-C1C6-42C9-850E-B06ACFA8AF28}" type="presParOf" srcId="{13219E09-148C-4541-88EE-02ADC0CF0125}" destId="{E3182EF8-28F1-4079-B5CE-6016F9C740B2}" srcOrd="2" destOrd="0" presId="urn:microsoft.com/office/officeart/2005/8/layout/lProcess2"/>
    <dgm:cxn modelId="{8E0E57EC-24AB-421E-9932-4CE31614280E}" type="presParOf" srcId="{E3182EF8-28F1-4079-B5CE-6016F9C740B2}" destId="{F2B7B19D-93E8-4584-AF60-1CD27100CBDA}" srcOrd="0" destOrd="0" presId="urn:microsoft.com/office/officeart/2005/8/layout/lProcess2"/>
    <dgm:cxn modelId="{96104C4B-C185-43EB-BCB9-BD2744374D59}" type="presParOf" srcId="{E3182EF8-28F1-4079-B5CE-6016F9C740B2}" destId="{690077BB-7E0C-4F88-B234-6C6D041FAC1E}" srcOrd="1" destOrd="0" presId="urn:microsoft.com/office/officeart/2005/8/layout/lProcess2"/>
    <dgm:cxn modelId="{6EFFBDBA-7D3B-4B93-9803-108B793D1830}" type="presParOf" srcId="{E3182EF8-28F1-4079-B5CE-6016F9C740B2}" destId="{CCFAC90B-CEB8-4201-85C2-DB5096D3401A}" srcOrd="2" destOrd="0" presId="urn:microsoft.com/office/officeart/2005/8/layout/lProcess2"/>
    <dgm:cxn modelId="{AB42A266-68D1-4669-BB53-39D256BDEE67}" type="presParOf" srcId="{CCFAC90B-CEB8-4201-85C2-DB5096D3401A}" destId="{648376DA-C219-4302-85B2-C15E494B90CE}" srcOrd="0" destOrd="0" presId="urn:microsoft.com/office/officeart/2005/8/layout/lProcess2"/>
    <dgm:cxn modelId="{E69E17F1-F3C2-4EC0-837A-42AD0373F8F6}" type="presParOf" srcId="{648376DA-C219-4302-85B2-C15E494B90CE}" destId="{7AC0F247-F192-4734-8171-BC335D1F997A}" srcOrd="0" destOrd="0" presId="urn:microsoft.com/office/officeart/2005/8/layout/lProcess2"/>
    <dgm:cxn modelId="{898F150A-14D4-4DEC-AB34-0E53FB7E2E92}" type="presParOf" srcId="{648376DA-C219-4302-85B2-C15E494B90CE}" destId="{FD29DD98-C7E0-45C2-A84E-EE5759F3A9B3}" srcOrd="1" destOrd="0" presId="urn:microsoft.com/office/officeart/2005/8/layout/lProcess2"/>
    <dgm:cxn modelId="{8D970C07-9656-400F-B9C8-170FF807A211}" type="presParOf" srcId="{648376DA-C219-4302-85B2-C15E494B90CE}" destId="{EE9CA021-6803-4A7E-B403-55E076F642A8}" srcOrd="2" destOrd="0" presId="urn:microsoft.com/office/officeart/2005/8/layout/lProcess2"/>
    <dgm:cxn modelId="{4BAAE4D4-41F8-4F92-8BAF-6DC4BB6C490B}" type="presParOf" srcId="{648376DA-C219-4302-85B2-C15E494B90CE}" destId="{CDBF4EE4-1655-4DE3-95F7-BDCC2D226D1C}" srcOrd="3" destOrd="0" presId="urn:microsoft.com/office/officeart/2005/8/layout/lProcess2"/>
    <dgm:cxn modelId="{BDE20703-0634-4727-9A4F-975277796D19}" type="presParOf" srcId="{648376DA-C219-4302-85B2-C15E494B90CE}" destId="{C0EFA08D-DA5D-4848-927B-896B1C460CF8}" srcOrd="4" destOrd="0" presId="urn:microsoft.com/office/officeart/2005/8/layout/lProcess2"/>
    <dgm:cxn modelId="{3E35BB15-A551-4F8A-A32E-D05EC367EBA2}" type="presParOf" srcId="{648376DA-C219-4302-85B2-C15E494B90CE}" destId="{26822EE1-A67C-4482-9AEC-6921B67CDFD7}" srcOrd="5" destOrd="0" presId="urn:microsoft.com/office/officeart/2005/8/layout/lProcess2"/>
    <dgm:cxn modelId="{D8F29795-17FF-4D26-AA34-F0A3CF6FC1F3}" type="presParOf" srcId="{648376DA-C219-4302-85B2-C15E494B90CE}" destId="{6AECC854-2936-4773-9BB0-AA43D93B4BD7}" srcOrd="6" destOrd="0" presId="urn:microsoft.com/office/officeart/2005/8/layout/lProcess2"/>
    <dgm:cxn modelId="{E1BF0DD0-E1F0-423D-B3F3-BF95ADE44721}" type="presParOf" srcId="{648376DA-C219-4302-85B2-C15E494B90CE}" destId="{8CAE4C8A-74A9-4D8E-9547-D3E22FCA2BA1}" srcOrd="7" destOrd="0" presId="urn:microsoft.com/office/officeart/2005/8/layout/lProcess2"/>
    <dgm:cxn modelId="{AE40F75A-8415-4F9E-9FFD-982CCA194548}" type="presParOf" srcId="{648376DA-C219-4302-85B2-C15E494B90CE}" destId="{4B67F99F-D760-4CD1-859A-17AFF4696EB7}" srcOrd="8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ADA0143-9697-4A89-B953-8932DAA83BB4}" type="doc">
      <dgm:prSet loTypeId="urn:microsoft.com/office/officeart/2005/8/layout/vList2" loCatId="list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nl-NL"/>
        </a:p>
      </dgm:t>
    </dgm:pt>
    <dgm:pt modelId="{FC9D4AC5-3E6A-473E-A18A-615BAD5DF740}">
      <dgm:prSet phldrT="[Tekst]"/>
      <dgm:spPr/>
      <dgm:t>
        <a:bodyPr/>
        <a:lstStyle/>
        <a:p>
          <a:r>
            <a:rPr lang="nl-NL" dirty="0"/>
            <a:t>4A	Dhr. Van Aller		lokaal </a:t>
          </a:r>
          <a:r>
            <a:rPr lang="nl-NL" dirty="0">
              <a:latin typeface="Calibri"/>
            </a:rPr>
            <a:t>16</a:t>
          </a:r>
          <a:endParaRPr lang="nl-NL" dirty="0"/>
        </a:p>
      </dgm:t>
    </dgm:pt>
    <dgm:pt modelId="{7857FB4C-E972-49A1-A83B-F2EB98D1AE5B}" type="parTrans" cxnId="{8C3F2432-9FE3-410E-B059-DD37FA3F28BB}">
      <dgm:prSet/>
      <dgm:spPr/>
      <dgm:t>
        <a:bodyPr/>
        <a:lstStyle/>
        <a:p>
          <a:endParaRPr lang="nl-NL"/>
        </a:p>
      </dgm:t>
    </dgm:pt>
    <dgm:pt modelId="{817D80E7-911A-4029-B644-33D5C8DB2C9F}" type="sibTrans" cxnId="{8C3F2432-9FE3-410E-B059-DD37FA3F28BB}">
      <dgm:prSet/>
      <dgm:spPr/>
      <dgm:t>
        <a:bodyPr/>
        <a:lstStyle/>
        <a:p>
          <a:endParaRPr lang="nl-NL"/>
        </a:p>
      </dgm:t>
    </dgm:pt>
    <dgm:pt modelId="{08CB9447-54BD-4BDE-AC9F-824279C15A3A}">
      <dgm:prSet phldrT="[Tekst]"/>
      <dgm:spPr/>
      <dgm:t>
        <a:bodyPr/>
        <a:lstStyle/>
        <a:p>
          <a:r>
            <a:rPr lang="nl-NL" dirty="0"/>
            <a:t>4B	Dhr. Slot			lokaal 22</a:t>
          </a:r>
        </a:p>
      </dgm:t>
    </dgm:pt>
    <dgm:pt modelId="{C7E87CE5-F4A9-4EC0-A495-9426DDC13215}" type="parTrans" cxnId="{AEAACE7D-4D59-452A-ADF1-2EB3B3D7E461}">
      <dgm:prSet/>
      <dgm:spPr/>
      <dgm:t>
        <a:bodyPr/>
        <a:lstStyle/>
        <a:p>
          <a:endParaRPr lang="nl-NL"/>
        </a:p>
      </dgm:t>
    </dgm:pt>
    <dgm:pt modelId="{9D4EEA70-2D39-4C60-9A01-6F99DB54DA1B}" type="sibTrans" cxnId="{AEAACE7D-4D59-452A-ADF1-2EB3B3D7E461}">
      <dgm:prSet/>
      <dgm:spPr/>
      <dgm:t>
        <a:bodyPr/>
        <a:lstStyle/>
        <a:p>
          <a:endParaRPr lang="nl-NL"/>
        </a:p>
      </dgm:t>
    </dgm:pt>
    <dgm:pt modelId="{E8C951EE-7B70-49F5-AA78-F6537A240788}">
      <dgm:prSet phldrT="[Tekst]"/>
      <dgm:spPr/>
      <dgm:t>
        <a:bodyPr/>
        <a:lstStyle/>
        <a:p>
          <a:r>
            <a:rPr lang="nl-NL" dirty="0"/>
            <a:t>4D	Mw. Nortier		lokaal 24</a:t>
          </a:r>
        </a:p>
      </dgm:t>
    </dgm:pt>
    <dgm:pt modelId="{B1908C2D-E927-4AF5-A7C9-2F35FCEC9FAC}" type="parTrans" cxnId="{55772188-9C05-4800-ABEF-7CC1F52AD4F2}">
      <dgm:prSet/>
      <dgm:spPr/>
      <dgm:t>
        <a:bodyPr/>
        <a:lstStyle/>
        <a:p>
          <a:endParaRPr lang="nl-NL"/>
        </a:p>
      </dgm:t>
    </dgm:pt>
    <dgm:pt modelId="{C66C860F-45D1-47A7-93FD-B75129348386}" type="sibTrans" cxnId="{55772188-9C05-4800-ABEF-7CC1F52AD4F2}">
      <dgm:prSet/>
      <dgm:spPr/>
      <dgm:t>
        <a:bodyPr/>
        <a:lstStyle/>
        <a:p>
          <a:endParaRPr lang="nl-NL"/>
        </a:p>
      </dgm:t>
    </dgm:pt>
    <dgm:pt modelId="{F96A8962-736A-4D22-9EF3-C2D7B8663A5C}">
      <dgm:prSet/>
      <dgm:spPr/>
      <dgm:t>
        <a:bodyPr/>
        <a:lstStyle/>
        <a:p>
          <a:r>
            <a:rPr lang="nl-NL" dirty="0"/>
            <a:t>4C	Mw. Kaskens		lokaal 23</a:t>
          </a:r>
        </a:p>
      </dgm:t>
    </dgm:pt>
    <dgm:pt modelId="{A9FC677C-31C0-4EA3-BF80-D90F7249131C}" type="parTrans" cxnId="{11C4C515-EA5F-40B2-A361-AE7DFC271CE7}">
      <dgm:prSet/>
      <dgm:spPr/>
      <dgm:t>
        <a:bodyPr/>
        <a:lstStyle/>
        <a:p>
          <a:endParaRPr lang="nl-NL"/>
        </a:p>
      </dgm:t>
    </dgm:pt>
    <dgm:pt modelId="{A9193158-FFFF-4174-82EF-11037C1DBC56}" type="sibTrans" cxnId="{11C4C515-EA5F-40B2-A361-AE7DFC271CE7}">
      <dgm:prSet/>
      <dgm:spPr/>
      <dgm:t>
        <a:bodyPr/>
        <a:lstStyle/>
        <a:p>
          <a:endParaRPr lang="nl-NL"/>
        </a:p>
      </dgm:t>
    </dgm:pt>
    <dgm:pt modelId="{F5781410-67F3-48FF-8C32-E38F8FBB2524}" type="pres">
      <dgm:prSet presAssocID="{6ADA0143-9697-4A89-B953-8932DAA83BB4}" presName="linear" presStyleCnt="0">
        <dgm:presLayoutVars>
          <dgm:animLvl val="lvl"/>
          <dgm:resizeHandles val="exact"/>
        </dgm:presLayoutVars>
      </dgm:prSet>
      <dgm:spPr/>
    </dgm:pt>
    <dgm:pt modelId="{6AFAA2CF-3B78-4C0F-A4A9-D718AACAB795}" type="pres">
      <dgm:prSet presAssocID="{FC9D4AC5-3E6A-473E-A18A-615BAD5DF740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54D30E84-A888-4343-A04C-1E3346C1CFEA}" type="pres">
      <dgm:prSet presAssocID="{817D80E7-911A-4029-B644-33D5C8DB2C9F}" presName="spacer" presStyleCnt="0"/>
      <dgm:spPr/>
    </dgm:pt>
    <dgm:pt modelId="{1740F206-BD34-45CC-B0A8-1867983CEC8A}" type="pres">
      <dgm:prSet presAssocID="{08CB9447-54BD-4BDE-AC9F-824279C15A3A}" presName="parentText" presStyleLbl="node1" presStyleIdx="1" presStyleCnt="4" custLinFactNeighborX="1107" custLinFactNeighborY="-8392">
        <dgm:presLayoutVars>
          <dgm:chMax val="0"/>
          <dgm:bulletEnabled val="1"/>
        </dgm:presLayoutVars>
      </dgm:prSet>
      <dgm:spPr/>
    </dgm:pt>
    <dgm:pt modelId="{FF166411-985C-4301-B9C8-550DAEEAE66A}" type="pres">
      <dgm:prSet presAssocID="{9D4EEA70-2D39-4C60-9A01-6F99DB54DA1B}" presName="spacer" presStyleCnt="0"/>
      <dgm:spPr/>
    </dgm:pt>
    <dgm:pt modelId="{EEBBF877-53F0-4477-B993-A2EBBA408AE6}" type="pres">
      <dgm:prSet presAssocID="{F96A8962-736A-4D22-9EF3-C2D7B8663A5C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BED7FD43-381D-4AAB-A6D7-2036D7054005}" type="pres">
      <dgm:prSet presAssocID="{A9193158-FFFF-4174-82EF-11037C1DBC56}" presName="spacer" presStyleCnt="0"/>
      <dgm:spPr/>
    </dgm:pt>
    <dgm:pt modelId="{7974D37A-75B7-403A-AF59-80FE11ED473F}" type="pres">
      <dgm:prSet presAssocID="{E8C951EE-7B70-49F5-AA78-F6537A240788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11C4C515-EA5F-40B2-A361-AE7DFC271CE7}" srcId="{6ADA0143-9697-4A89-B953-8932DAA83BB4}" destId="{F96A8962-736A-4D22-9EF3-C2D7B8663A5C}" srcOrd="2" destOrd="0" parTransId="{A9FC677C-31C0-4EA3-BF80-D90F7249131C}" sibTransId="{A9193158-FFFF-4174-82EF-11037C1DBC56}"/>
    <dgm:cxn modelId="{8C3F2432-9FE3-410E-B059-DD37FA3F28BB}" srcId="{6ADA0143-9697-4A89-B953-8932DAA83BB4}" destId="{FC9D4AC5-3E6A-473E-A18A-615BAD5DF740}" srcOrd="0" destOrd="0" parTransId="{7857FB4C-E972-49A1-A83B-F2EB98D1AE5B}" sibTransId="{817D80E7-911A-4029-B644-33D5C8DB2C9F}"/>
    <dgm:cxn modelId="{8D449B3A-D9DF-417A-9C9C-29F535B09A86}" type="presOf" srcId="{FC9D4AC5-3E6A-473E-A18A-615BAD5DF740}" destId="{6AFAA2CF-3B78-4C0F-A4A9-D718AACAB795}" srcOrd="0" destOrd="0" presId="urn:microsoft.com/office/officeart/2005/8/layout/vList2"/>
    <dgm:cxn modelId="{AEAACE7D-4D59-452A-ADF1-2EB3B3D7E461}" srcId="{6ADA0143-9697-4A89-B953-8932DAA83BB4}" destId="{08CB9447-54BD-4BDE-AC9F-824279C15A3A}" srcOrd="1" destOrd="0" parTransId="{C7E87CE5-F4A9-4EC0-A495-9426DDC13215}" sibTransId="{9D4EEA70-2D39-4C60-9A01-6F99DB54DA1B}"/>
    <dgm:cxn modelId="{55772188-9C05-4800-ABEF-7CC1F52AD4F2}" srcId="{6ADA0143-9697-4A89-B953-8932DAA83BB4}" destId="{E8C951EE-7B70-49F5-AA78-F6537A240788}" srcOrd="3" destOrd="0" parTransId="{B1908C2D-E927-4AF5-A7C9-2F35FCEC9FAC}" sibTransId="{C66C860F-45D1-47A7-93FD-B75129348386}"/>
    <dgm:cxn modelId="{C565588D-3B2D-4A33-80A2-E283BD281D8C}" type="presOf" srcId="{6ADA0143-9697-4A89-B953-8932DAA83BB4}" destId="{F5781410-67F3-48FF-8C32-E38F8FBB2524}" srcOrd="0" destOrd="0" presId="urn:microsoft.com/office/officeart/2005/8/layout/vList2"/>
    <dgm:cxn modelId="{14567BAE-BCA2-41EA-B4AA-68BA213B1931}" type="presOf" srcId="{E8C951EE-7B70-49F5-AA78-F6537A240788}" destId="{7974D37A-75B7-403A-AF59-80FE11ED473F}" srcOrd="0" destOrd="0" presId="urn:microsoft.com/office/officeart/2005/8/layout/vList2"/>
    <dgm:cxn modelId="{890ACDB1-7C3D-4545-8575-C41D79728F7B}" type="presOf" srcId="{F96A8962-736A-4D22-9EF3-C2D7B8663A5C}" destId="{EEBBF877-53F0-4477-B993-A2EBBA408AE6}" srcOrd="0" destOrd="0" presId="urn:microsoft.com/office/officeart/2005/8/layout/vList2"/>
    <dgm:cxn modelId="{5D312EE5-F530-4B35-BFF1-21E3A0F91858}" type="presOf" srcId="{08CB9447-54BD-4BDE-AC9F-824279C15A3A}" destId="{1740F206-BD34-45CC-B0A8-1867983CEC8A}" srcOrd="0" destOrd="0" presId="urn:microsoft.com/office/officeart/2005/8/layout/vList2"/>
    <dgm:cxn modelId="{C3F2CCFC-34E5-4315-B4FE-F52093E4513F}" type="presParOf" srcId="{F5781410-67F3-48FF-8C32-E38F8FBB2524}" destId="{6AFAA2CF-3B78-4C0F-A4A9-D718AACAB795}" srcOrd="0" destOrd="0" presId="urn:microsoft.com/office/officeart/2005/8/layout/vList2"/>
    <dgm:cxn modelId="{37339E10-E9D4-4ACF-AEED-8BCD0EEA0491}" type="presParOf" srcId="{F5781410-67F3-48FF-8C32-E38F8FBB2524}" destId="{54D30E84-A888-4343-A04C-1E3346C1CFEA}" srcOrd="1" destOrd="0" presId="urn:microsoft.com/office/officeart/2005/8/layout/vList2"/>
    <dgm:cxn modelId="{B24084B8-2FF0-4674-BBEE-BD347C5D23DE}" type="presParOf" srcId="{F5781410-67F3-48FF-8C32-E38F8FBB2524}" destId="{1740F206-BD34-45CC-B0A8-1867983CEC8A}" srcOrd="2" destOrd="0" presId="urn:microsoft.com/office/officeart/2005/8/layout/vList2"/>
    <dgm:cxn modelId="{3C314B73-7838-47EB-9B1B-CEA413BF215E}" type="presParOf" srcId="{F5781410-67F3-48FF-8C32-E38F8FBB2524}" destId="{FF166411-985C-4301-B9C8-550DAEEAE66A}" srcOrd="3" destOrd="0" presId="urn:microsoft.com/office/officeart/2005/8/layout/vList2"/>
    <dgm:cxn modelId="{610BE689-7AB7-4F8F-941E-7337147DDE6C}" type="presParOf" srcId="{F5781410-67F3-48FF-8C32-E38F8FBB2524}" destId="{EEBBF877-53F0-4477-B993-A2EBBA408AE6}" srcOrd="4" destOrd="0" presId="urn:microsoft.com/office/officeart/2005/8/layout/vList2"/>
    <dgm:cxn modelId="{B0BB7CB1-0A76-44CC-8514-C174F4CFAB12}" type="presParOf" srcId="{F5781410-67F3-48FF-8C32-E38F8FBB2524}" destId="{BED7FD43-381D-4AAB-A6D7-2036D7054005}" srcOrd="5" destOrd="0" presId="urn:microsoft.com/office/officeart/2005/8/layout/vList2"/>
    <dgm:cxn modelId="{AD99A40E-A097-4F17-BEF3-AB87836E157D}" type="presParOf" srcId="{F5781410-67F3-48FF-8C32-E38F8FBB2524}" destId="{7974D37A-75B7-403A-AF59-80FE11ED473F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AF9E1B-1E7D-4E55-A807-93898217FA40}">
      <dsp:nvSpPr>
        <dsp:cNvPr id="0" name=""/>
        <dsp:cNvSpPr/>
      </dsp:nvSpPr>
      <dsp:spPr>
        <a:xfrm rot="16200000">
          <a:off x="-1314456" y="1316385"/>
          <a:ext cx="4525962" cy="1893190"/>
        </a:xfrm>
        <a:prstGeom prst="flowChartManualOperati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dirty="0"/>
            <a:t>Schoolleiding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600" kern="1200" dirty="0"/>
            <a:t>Rector (dhr. Dost)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600" kern="1200" dirty="0"/>
            <a:t>Conrector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600" kern="1200" dirty="0"/>
            <a:t>(dhr. Boks)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1400" kern="1200" dirty="0"/>
            <a:t>Schoolleiding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1400" kern="1200"/>
            <a:t>Organisatiebeleid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1400" kern="1200" dirty="0"/>
            <a:t>Personeel</a:t>
          </a:r>
        </a:p>
      </dsp:txBody>
      <dsp:txXfrm rot="5400000">
        <a:off x="1930" y="905191"/>
        <a:ext cx="1893190" cy="2715578"/>
      </dsp:txXfrm>
    </dsp:sp>
    <dsp:sp modelId="{20412C37-37D8-441C-88BE-BE4658C84A9A}">
      <dsp:nvSpPr>
        <dsp:cNvPr id="0" name=""/>
        <dsp:cNvSpPr/>
      </dsp:nvSpPr>
      <dsp:spPr>
        <a:xfrm rot="16200000">
          <a:off x="720723" y="1316385"/>
          <a:ext cx="4525962" cy="1893190"/>
        </a:xfrm>
        <a:prstGeom prst="flowChartManualOperation">
          <a:avLst/>
        </a:prstGeom>
        <a:solidFill>
          <a:schemeClr val="accent4">
            <a:hueOff val="-1488257"/>
            <a:satOff val="8966"/>
            <a:lumOff val="71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/>
            <a:t>Coördinator klas 3 &amp; 4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600" kern="1200"/>
            <a:t>(dhr. Top)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1400" kern="1200" err="1"/>
            <a:t>Leerlingzaken</a:t>
          </a:r>
          <a:endParaRPr lang="nl-NL" sz="1400" kern="120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1400" kern="1200"/>
            <a:t>2</a:t>
          </a:r>
          <a:r>
            <a:rPr lang="nl-NL" sz="1400" kern="1200" baseline="30000"/>
            <a:t>e</a:t>
          </a:r>
          <a:r>
            <a:rPr lang="nl-NL" sz="1400" kern="1200"/>
            <a:t> </a:t>
          </a:r>
          <a:r>
            <a:rPr lang="nl-NL" sz="1400" kern="1200" err="1"/>
            <a:t>lijns</a:t>
          </a:r>
          <a:r>
            <a:rPr lang="nl-NL" sz="1400" kern="1200"/>
            <a:t> oudercontact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1400" kern="1200"/>
            <a:t>Begeleiding tutoren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nl-NL" sz="1400" kern="1200"/>
        </a:p>
      </dsp:txBody>
      <dsp:txXfrm rot="5400000">
        <a:off x="2037109" y="905191"/>
        <a:ext cx="1893190" cy="2715578"/>
      </dsp:txXfrm>
    </dsp:sp>
    <dsp:sp modelId="{7EA7564E-82A3-4794-86A4-B1D727BE9BB2}">
      <dsp:nvSpPr>
        <dsp:cNvPr id="0" name=""/>
        <dsp:cNvSpPr/>
      </dsp:nvSpPr>
      <dsp:spPr>
        <a:xfrm rot="16200000">
          <a:off x="2755902" y="1316385"/>
          <a:ext cx="4525962" cy="1893190"/>
        </a:xfrm>
        <a:prstGeom prst="flowChartManualOperation">
          <a:avLst/>
        </a:prstGeom>
        <a:solidFill>
          <a:schemeClr val="accent4">
            <a:hueOff val="-2976513"/>
            <a:satOff val="17933"/>
            <a:lumOff val="143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0" tIns="0" rIns="120650" bIns="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900" kern="1200"/>
            <a:t>Tutoren </a:t>
          </a:r>
          <a:br>
            <a:rPr lang="nl-NL" sz="1900" kern="1200"/>
          </a:br>
          <a:r>
            <a:rPr lang="nl-NL" sz="1600" kern="1200"/>
            <a:t>(diverse collega’s)</a:t>
          </a:r>
          <a:endParaRPr lang="nl-NL" sz="1900" kern="120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1500" kern="1200"/>
            <a:t>Eerste aanspreekpunt leerlingen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1500" kern="1200"/>
            <a:t>1</a:t>
          </a:r>
          <a:r>
            <a:rPr lang="nl-NL" sz="1500" kern="1200" baseline="30000"/>
            <a:t>e</a:t>
          </a:r>
          <a:r>
            <a:rPr lang="nl-NL" sz="1500" kern="1200"/>
            <a:t> </a:t>
          </a:r>
          <a:r>
            <a:rPr lang="nl-NL" sz="1500" kern="1200" err="1"/>
            <a:t>lijns</a:t>
          </a:r>
          <a:r>
            <a:rPr lang="nl-NL" sz="1500" kern="1200"/>
            <a:t> oudercontact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1500" kern="1200" err="1"/>
            <a:t>Tutoruur</a:t>
          </a:r>
          <a:endParaRPr lang="nl-NL" sz="1500" kern="120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1500" kern="1200"/>
            <a:t>Begeleiding leerlingen</a:t>
          </a:r>
        </a:p>
      </dsp:txBody>
      <dsp:txXfrm rot="5400000">
        <a:off x="4072288" y="905191"/>
        <a:ext cx="1893190" cy="2715578"/>
      </dsp:txXfrm>
    </dsp:sp>
    <dsp:sp modelId="{8ECFF0F4-A51F-42C1-B919-341CCDB79ED4}">
      <dsp:nvSpPr>
        <dsp:cNvPr id="0" name=""/>
        <dsp:cNvSpPr/>
      </dsp:nvSpPr>
      <dsp:spPr>
        <a:xfrm rot="16200000">
          <a:off x="4791082" y="1316385"/>
          <a:ext cx="4525962" cy="1893190"/>
        </a:xfrm>
        <a:prstGeom prst="flowChartManualOperation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0" rIns="133350" bIns="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100" kern="1200"/>
            <a:t>Decanen</a:t>
          </a:r>
          <a:br>
            <a:rPr lang="nl-NL" sz="2100" kern="1200"/>
          </a:br>
          <a:r>
            <a:rPr lang="nl-NL" sz="1600" kern="1200"/>
            <a:t>(mw. Van Perlo en mw. De Haan)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1400" kern="1200"/>
            <a:t>Keuzebegeleiding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1400" kern="1200"/>
            <a:t>LOB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1400" kern="1200"/>
            <a:t>Studie-informatie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1400" kern="1200"/>
            <a:t>Profielkeuze, organisatie extra vakken.</a:t>
          </a:r>
        </a:p>
      </dsp:txBody>
      <dsp:txXfrm rot="5400000">
        <a:off x="6107468" y="905191"/>
        <a:ext cx="1893190" cy="271557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36705D-A828-474A-A9DE-89E5DD33E065}">
      <dsp:nvSpPr>
        <dsp:cNvPr id="0" name=""/>
        <dsp:cNvSpPr/>
      </dsp:nvSpPr>
      <dsp:spPr>
        <a:xfrm>
          <a:off x="0" y="4491"/>
          <a:ext cx="3384612" cy="9149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300" b="0" i="0" kern="1200" baseline="0" dirty="0"/>
            <a:t>do 7 nov – vr 15 nov	  	: </a:t>
          </a:r>
          <a:r>
            <a:rPr lang="nl-NL" sz="2300" kern="1200" dirty="0" err="1"/>
            <a:t>T</a:t>
          </a:r>
          <a:r>
            <a:rPr lang="nl-NL" sz="2300" b="0" i="0" kern="1200" baseline="0" dirty="0" err="1"/>
            <a:t>oetsweek</a:t>
          </a:r>
          <a:r>
            <a:rPr lang="nl-NL" sz="2300" b="0" i="0" kern="1200" baseline="0" dirty="0"/>
            <a:t> 1</a:t>
          </a:r>
          <a:endParaRPr lang="en-US" sz="2300" kern="1200" dirty="0"/>
        </a:p>
      </dsp:txBody>
      <dsp:txXfrm>
        <a:off x="44664" y="49155"/>
        <a:ext cx="3295284" cy="825612"/>
      </dsp:txXfrm>
    </dsp:sp>
    <dsp:sp modelId="{8E753E06-2B60-4538-B7BE-866CC9860F85}">
      <dsp:nvSpPr>
        <dsp:cNvPr id="0" name=""/>
        <dsp:cNvSpPr/>
      </dsp:nvSpPr>
      <dsp:spPr>
        <a:xfrm>
          <a:off x="0" y="985671"/>
          <a:ext cx="3384612" cy="9149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300" b="0" i="0" kern="1200" baseline="0" dirty="0"/>
            <a:t>ma 20 jan – di 28 jan	  	: </a:t>
          </a:r>
          <a:r>
            <a:rPr lang="nl-NL" sz="2300" b="0" i="0" kern="1200" baseline="0" dirty="0" err="1"/>
            <a:t>Toetsweek</a:t>
          </a:r>
          <a:r>
            <a:rPr lang="nl-NL" sz="2300" b="0" i="0" kern="1200" baseline="0" dirty="0"/>
            <a:t> 2</a:t>
          </a:r>
          <a:endParaRPr lang="en-US" sz="2300" kern="1200" dirty="0"/>
        </a:p>
      </dsp:txBody>
      <dsp:txXfrm>
        <a:off x="44664" y="1030335"/>
        <a:ext cx="3295284" cy="825612"/>
      </dsp:txXfrm>
    </dsp:sp>
    <dsp:sp modelId="{C9B978BE-0BF7-4BBF-A534-8EF4F16E9146}">
      <dsp:nvSpPr>
        <dsp:cNvPr id="0" name=""/>
        <dsp:cNvSpPr/>
      </dsp:nvSpPr>
      <dsp:spPr>
        <a:xfrm>
          <a:off x="0" y="1966851"/>
          <a:ext cx="3384612" cy="9149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300" b="0" i="0" kern="1200" baseline="0" dirty="0"/>
            <a:t>di 1 apr – wo 9 apr 		: </a:t>
          </a:r>
          <a:r>
            <a:rPr lang="nl-NL" sz="2300" b="0" i="0" kern="1200" baseline="0" dirty="0" err="1"/>
            <a:t>Toetsweek</a:t>
          </a:r>
          <a:r>
            <a:rPr lang="nl-NL" sz="2300" b="0" i="0" kern="1200" baseline="0" dirty="0"/>
            <a:t> 3</a:t>
          </a:r>
          <a:endParaRPr lang="en-US" sz="2300" kern="1200" dirty="0"/>
        </a:p>
      </dsp:txBody>
      <dsp:txXfrm>
        <a:off x="44664" y="2011515"/>
        <a:ext cx="3295284" cy="825612"/>
      </dsp:txXfrm>
    </dsp:sp>
    <dsp:sp modelId="{23BA5498-AF30-463A-A15C-4C0FC39B5F10}">
      <dsp:nvSpPr>
        <dsp:cNvPr id="0" name=""/>
        <dsp:cNvSpPr/>
      </dsp:nvSpPr>
      <dsp:spPr>
        <a:xfrm>
          <a:off x="0" y="2948032"/>
          <a:ext cx="3384612" cy="9149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300" b="0" i="0" kern="1200" baseline="0" dirty="0"/>
            <a:t>do 19 juni – vr 27 juni  		: </a:t>
          </a:r>
          <a:r>
            <a:rPr lang="nl-NL" sz="2300" b="0" i="0" kern="1200" baseline="0" dirty="0" err="1"/>
            <a:t>Toetsweek</a:t>
          </a:r>
          <a:r>
            <a:rPr lang="nl-NL" sz="2300" b="0" i="0" kern="1200" baseline="0" dirty="0"/>
            <a:t> 4</a:t>
          </a:r>
          <a:endParaRPr lang="en-US" sz="2300" kern="1200" dirty="0"/>
        </a:p>
      </dsp:txBody>
      <dsp:txXfrm>
        <a:off x="44664" y="2992696"/>
        <a:ext cx="3295284" cy="82561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EBBBC7-FD24-4E1B-BC28-895BF9A7B330}">
      <dsp:nvSpPr>
        <dsp:cNvPr id="0" name=""/>
        <dsp:cNvSpPr/>
      </dsp:nvSpPr>
      <dsp:spPr>
        <a:xfrm>
          <a:off x="0" y="1122507"/>
          <a:ext cx="4836943" cy="47970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21-25 </a:t>
          </a:r>
          <a:r>
            <a:rPr lang="en-US" sz="2000" kern="1200" dirty="0" err="1"/>
            <a:t>Okt</a:t>
          </a:r>
          <a:r>
            <a:rPr lang="en-US" sz="2000" kern="1200" dirty="0"/>
            <a:t> :</a:t>
          </a:r>
          <a:r>
            <a:rPr lang="en-US" sz="2000" kern="1200" dirty="0" err="1"/>
            <a:t>Projectweek</a:t>
          </a:r>
          <a:r>
            <a:rPr lang="en-US" sz="2000" kern="1200" dirty="0"/>
            <a:t> </a:t>
          </a:r>
          <a:r>
            <a:rPr lang="en-US" sz="2000" kern="1200" dirty="0" err="1"/>
            <a:t>internationalisering</a:t>
          </a:r>
          <a:endParaRPr lang="en-US" sz="2000" kern="1200" dirty="0"/>
        </a:p>
      </dsp:txBody>
      <dsp:txXfrm>
        <a:off x="23417" y="1145924"/>
        <a:ext cx="4790109" cy="432866"/>
      </dsp:txXfrm>
    </dsp:sp>
    <dsp:sp modelId="{74812012-B7E2-4F05-AC31-E495A483439F}">
      <dsp:nvSpPr>
        <dsp:cNvPr id="0" name=""/>
        <dsp:cNvSpPr/>
      </dsp:nvSpPr>
      <dsp:spPr>
        <a:xfrm>
          <a:off x="0" y="1659807"/>
          <a:ext cx="4836943" cy="479700"/>
        </a:xfrm>
        <a:prstGeom prst="roundRect">
          <a:avLst/>
        </a:prstGeom>
        <a:solidFill>
          <a:schemeClr val="accent4">
            <a:hueOff val="-744128"/>
            <a:satOff val="4483"/>
            <a:lumOff val="35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29 Nov	:Propaganda-</a:t>
          </a:r>
          <a:r>
            <a:rPr lang="en-US" sz="2000" kern="1200" dirty="0" err="1"/>
            <a:t>avond</a:t>
          </a:r>
          <a:r>
            <a:rPr lang="en-US" sz="2000" kern="1200" dirty="0">
              <a:latin typeface="Calibri"/>
            </a:rPr>
            <a:t> </a:t>
          </a:r>
          <a:r>
            <a:rPr lang="en-US" sz="2000" kern="1200" dirty="0"/>
            <a:t>(PPA)</a:t>
          </a:r>
        </a:p>
      </dsp:txBody>
      <dsp:txXfrm>
        <a:off x="23417" y="1683224"/>
        <a:ext cx="4790109" cy="432866"/>
      </dsp:txXfrm>
    </dsp:sp>
    <dsp:sp modelId="{B37C431A-6332-4780-8F4B-98B7491A7159}">
      <dsp:nvSpPr>
        <dsp:cNvPr id="0" name=""/>
        <dsp:cNvSpPr/>
      </dsp:nvSpPr>
      <dsp:spPr>
        <a:xfrm>
          <a:off x="0" y="2197108"/>
          <a:ext cx="4836943" cy="479700"/>
        </a:xfrm>
        <a:prstGeom prst="roundRect">
          <a:avLst/>
        </a:prstGeom>
        <a:solidFill>
          <a:schemeClr val="accent4">
            <a:hueOff val="-1488257"/>
            <a:satOff val="8966"/>
            <a:lumOff val="71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4 Dec	:</a:t>
          </a:r>
          <a:r>
            <a:rPr lang="en-US" sz="2000" kern="1200" dirty="0" err="1"/>
            <a:t>Ouderspreekavond</a:t>
          </a:r>
          <a:r>
            <a:rPr lang="en-US" sz="2000" kern="1200" dirty="0"/>
            <a:t> (online)</a:t>
          </a:r>
        </a:p>
      </dsp:txBody>
      <dsp:txXfrm>
        <a:off x="23417" y="2220525"/>
        <a:ext cx="4790109" cy="432866"/>
      </dsp:txXfrm>
    </dsp:sp>
    <dsp:sp modelId="{98B3AA4D-3CF4-4CC5-984F-F53153EBAB99}">
      <dsp:nvSpPr>
        <dsp:cNvPr id="0" name=""/>
        <dsp:cNvSpPr/>
      </dsp:nvSpPr>
      <dsp:spPr>
        <a:xfrm>
          <a:off x="0" y="2734408"/>
          <a:ext cx="4836943" cy="479700"/>
        </a:xfrm>
        <a:prstGeom prst="roundRect">
          <a:avLst/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000" kern="1200" dirty="0"/>
            <a:t>4 Feb	:</a:t>
          </a:r>
          <a:r>
            <a:rPr lang="nl-NL" sz="2000" kern="1200" dirty="0" err="1"/>
            <a:t>Talentendag</a:t>
          </a:r>
          <a:endParaRPr lang="en-US" sz="2000" kern="1200" dirty="0"/>
        </a:p>
      </dsp:txBody>
      <dsp:txXfrm>
        <a:off x="23417" y="2757825"/>
        <a:ext cx="4790109" cy="432866"/>
      </dsp:txXfrm>
    </dsp:sp>
    <dsp:sp modelId="{62F05416-3CB3-429A-87D6-1C6B235CD6F5}">
      <dsp:nvSpPr>
        <dsp:cNvPr id="0" name=""/>
        <dsp:cNvSpPr/>
      </dsp:nvSpPr>
      <dsp:spPr>
        <a:xfrm>
          <a:off x="0" y="3271708"/>
          <a:ext cx="4836943" cy="479700"/>
        </a:xfrm>
        <a:prstGeom prst="roundRect">
          <a:avLst/>
        </a:prstGeom>
        <a:solidFill>
          <a:schemeClr val="accent4">
            <a:hueOff val="-2976513"/>
            <a:satOff val="17933"/>
            <a:lumOff val="143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4 </a:t>
          </a:r>
          <a:r>
            <a:rPr lang="en-US" sz="2000" kern="1200" dirty="0" err="1"/>
            <a:t>Mrt</a:t>
          </a:r>
          <a:r>
            <a:rPr lang="en-US" sz="2000" kern="1200" dirty="0"/>
            <a:t>	:</a:t>
          </a:r>
          <a:r>
            <a:rPr lang="en-US" sz="2000" kern="1200" dirty="0" err="1"/>
            <a:t>Ouderspreekavond</a:t>
          </a:r>
          <a:r>
            <a:rPr lang="en-US" sz="2000" kern="1200" dirty="0"/>
            <a:t>(online)</a:t>
          </a:r>
        </a:p>
      </dsp:txBody>
      <dsp:txXfrm>
        <a:off x="23417" y="3295125"/>
        <a:ext cx="4790109" cy="432866"/>
      </dsp:txXfrm>
    </dsp:sp>
    <dsp:sp modelId="{83C61216-F1A7-4453-9603-2578F32503B7}">
      <dsp:nvSpPr>
        <dsp:cNvPr id="0" name=""/>
        <dsp:cNvSpPr/>
      </dsp:nvSpPr>
      <dsp:spPr>
        <a:xfrm>
          <a:off x="0" y="3809008"/>
          <a:ext cx="4836943" cy="479700"/>
        </a:xfrm>
        <a:prstGeom prst="roundRect">
          <a:avLst/>
        </a:prstGeom>
        <a:solidFill>
          <a:schemeClr val="accent4">
            <a:hueOff val="-3720641"/>
            <a:satOff val="22416"/>
            <a:lumOff val="179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19 Mei	:Tutorenspreekavond(online)	</a:t>
          </a:r>
        </a:p>
      </dsp:txBody>
      <dsp:txXfrm>
        <a:off x="23417" y="3832425"/>
        <a:ext cx="4790109" cy="432866"/>
      </dsp:txXfrm>
    </dsp:sp>
    <dsp:sp modelId="{4A297851-34DD-4D3D-B906-5E83D75A6AB8}">
      <dsp:nvSpPr>
        <dsp:cNvPr id="0" name=""/>
        <dsp:cNvSpPr/>
      </dsp:nvSpPr>
      <dsp:spPr>
        <a:xfrm>
          <a:off x="0" y="4346308"/>
          <a:ext cx="4836943" cy="479700"/>
        </a:xfrm>
        <a:prstGeom prst="roundRect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000" kern="1200" dirty="0"/>
            <a:t>27 juni	: </a:t>
          </a:r>
          <a:r>
            <a:rPr lang="nl-NL" sz="2000" kern="1200" dirty="0" err="1"/>
            <a:t>Zoomerfeest</a:t>
          </a:r>
          <a:endParaRPr lang="en-US" sz="2000" kern="1200" dirty="0"/>
        </a:p>
      </dsp:txBody>
      <dsp:txXfrm>
        <a:off x="23417" y="4369725"/>
        <a:ext cx="4790109" cy="43286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CB1EEB-D032-4F99-AB26-CD745CD060CF}">
      <dsp:nvSpPr>
        <dsp:cNvPr id="0" name=""/>
        <dsp:cNvSpPr/>
      </dsp:nvSpPr>
      <dsp:spPr>
        <a:xfrm>
          <a:off x="2453" y="0"/>
          <a:ext cx="2360266" cy="422256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400" kern="1200" dirty="0"/>
            <a:t>Actief op school</a:t>
          </a:r>
        </a:p>
      </dsp:txBody>
      <dsp:txXfrm>
        <a:off x="2453" y="0"/>
        <a:ext cx="2360266" cy="1266770"/>
      </dsp:txXfrm>
    </dsp:sp>
    <dsp:sp modelId="{1C3BA76B-4172-4337-8AE1-CDBFF8D7B0C6}">
      <dsp:nvSpPr>
        <dsp:cNvPr id="0" name=""/>
        <dsp:cNvSpPr/>
      </dsp:nvSpPr>
      <dsp:spPr>
        <a:xfrm>
          <a:off x="238480" y="1266873"/>
          <a:ext cx="1888213" cy="6151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400" kern="1200" dirty="0"/>
            <a:t>Vrijwilligers mediatheek</a:t>
          </a:r>
        </a:p>
      </dsp:txBody>
      <dsp:txXfrm>
        <a:off x="256497" y="1284890"/>
        <a:ext cx="1852179" cy="579104"/>
      </dsp:txXfrm>
    </dsp:sp>
    <dsp:sp modelId="{2700136E-56E8-417F-8D0B-C20B041450C9}">
      <dsp:nvSpPr>
        <dsp:cNvPr id="0" name=""/>
        <dsp:cNvSpPr/>
      </dsp:nvSpPr>
      <dsp:spPr>
        <a:xfrm>
          <a:off x="238480" y="1976647"/>
          <a:ext cx="1888213" cy="6151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400" kern="1200" dirty="0"/>
            <a:t>Ouderraad</a:t>
          </a:r>
        </a:p>
      </dsp:txBody>
      <dsp:txXfrm>
        <a:off x="256497" y="1994664"/>
        <a:ext cx="1852179" cy="579104"/>
      </dsp:txXfrm>
    </dsp:sp>
    <dsp:sp modelId="{7B366E6E-DBD2-4DE1-BAFF-76D91A64A40B}">
      <dsp:nvSpPr>
        <dsp:cNvPr id="0" name=""/>
        <dsp:cNvSpPr/>
      </dsp:nvSpPr>
      <dsp:spPr>
        <a:xfrm>
          <a:off x="238480" y="2686422"/>
          <a:ext cx="1888213" cy="6151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400" kern="1200" dirty="0"/>
            <a:t>MR en GMR (op basis van vacature)</a:t>
          </a:r>
        </a:p>
      </dsp:txBody>
      <dsp:txXfrm>
        <a:off x="256497" y="2704439"/>
        <a:ext cx="1852179" cy="579104"/>
      </dsp:txXfrm>
    </dsp:sp>
    <dsp:sp modelId="{7B4496BF-C78E-4CDA-B80D-1740967985FA}">
      <dsp:nvSpPr>
        <dsp:cNvPr id="0" name=""/>
        <dsp:cNvSpPr/>
      </dsp:nvSpPr>
      <dsp:spPr>
        <a:xfrm>
          <a:off x="238480" y="3396197"/>
          <a:ext cx="1888213" cy="6151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400" kern="1200" dirty="0"/>
            <a:t>Klankbordgroep</a:t>
          </a:r>
        </a:p>
      </dsp:txBody>
      <dsp:txXfrm>
        <a:off x="256497" y="3414214"/>
        <a:ext cx="1852179" cy="579104"/>
      </dsp:txXfrm>
    </dsp:sp>
    <dsp:sp modelId="{F2B7B19D-93E8-4584-AF60-1CD27100CBDA}">
      <dsp:nvSpPr>
        <dsp:cNvPr id="0" name=""/>
        <dsp:cNvSpPr/>
      </dsp:nvSpPr>
      <dsp:spPr>
        <a:xfrm>
          <a:off x="2539739" y="0"/>
          <a:ext cx="2360266" cy="422256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400" kern="1200" dirty="0"/>
            <a:t>Rondom school</a:t>
          </a:r>
        </a:p>
      </dsp:txBody>
      <dsp:txXfrm>
        <a:off x="2539739" y="0"/>
        <a:ext cx="2360266" cy="1266770"/>
      </dsp:txXfrm>
    </dsp:sp>
    <dsp:sp modelId="{7AC0F247-F192-4734-8171-BC335D1F997A}">
      <dsp:nvSpPr>
        <dsp:cNvPr id="0" name=""/>
        <dsp:cNvSpPr/>
      </dsp:nvSpPr>
      <dsp:spPr>
        <a:xfrm>
          <a:off x="2775766" y="1267569"/>
          <a:ext cx="1888213" cy="48849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 err="1"/>
            <a:t>Doorgeven</a:t>
          </a:r>
          <a:r>
            <a:rPr lang="en-US" sz="1400" kern="1200" dirty="0"/>
            <a:t> </a:t>
          </a:r>
          <a:r>
            <a:rPr lang="en-US" sz="1400" kern="1200" dirty="0" err="1"/>
            <a:t>wijzigingen</a:t>
          </a:r>
          <a:r>
            <a:rPr lang="en-US" sz="1400" kern="1200" dirty="0"/>
            <a:t> NAW</a:t>
          </a:r>
          <a:endParaRPr lang="nl-NL" sz="1400" kern="1200" dirty="0"/>
        </a:p>
      </dsp:txBody>
      <dsp:txXfrm>
        <a:off x="2790073" y="1281876"/>
        <a:ext cx="1859599" cy="459878"/>
      </dsp:txXfrm>
    </dsp:sp>
    <dsp:sp modelId="{EE9CA021-6803-4A7E-B403-55E076F642A8}">
      <dsp:nvSpPr>
        <dsp:cNvPr id="0" name=""/>
        <dsp:cNvSpPr/>
      </dsp:nvSpPr>
      <dsp:spPr>
        <a:xfrm>
          <a:off x="2775766" y="1831213"/>
          <a:ext cx="1888213" cy="48849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 err="1"/>
            <a:t>Ziekmeldingen</a:t>
          </a:r>
          <a:r>
            <a:rPr lang="en-US" sz="1400" kern="1200" dirty="0"/>
            <a:t> </a:t>
          </a:r>
          <a:r>
            <a:rPr lang="en-US" sz="1400" kern="1200" dirty="0">
              <a:sym typeface="Wingdings" panose="05000000000000000000" pitchFamily="2" charset="2"/>
            </a:rPr>
            <a:t> absentie@celeanum.nl</a:t>
          </a:r>
          <a:endParaRPr lang="en-US" sz="1400" kern="1200" dirty="0"/>
        </a:p>
      </dsp:txBody>
      <dsp:txXfrm>
        <a:off x="2790073" y="1845520"/>
        <a:ext cx="1859599" cy="459878"/>
      </dsp:txXfrm>
    </dsp:sp>
    <dsp:sp modelId="{C0EFA08D-DA5D-4848-927B-896B1C460CF8}">
      <dsp:nvSpPr>
        <dsp:cNvPr id="0" name=""/>
        <dsp:cNvSpPr/>
      </dsp:nvSpPr>
      <dsp:spPr>
        <a:xfrm>
          <a:off x="2775766" y="2394858"/>
          <a:ext cx="1888213" cy="48849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400" kern="1200" dirty="0"/>
            <a:t>Magister</a:t>
          </a:r>
          <a:endParaRPr lang="en-US" sz="1400" kern="1200" dirty="0"/>
        </a:p>
      </dsp:txBody>
      <dsp:txXfrm>
        <a:off x="2790073" y="2409165"/>
        <a:ext cx="1859599" cy="459878"/>
      </dsp:txXfrm>
    </dsp:sp>
    <dsp:sp modelId="{6AECC854-2936-4773-9BB0-AA43D93B4BD7}">
      <dsp:nvSpPr>
        <dsp:cNvPr id="0" name=""/>
        <dsp:cNvSpPr/>
      </dsp:nvSpPr>
      <dsp:spPr>
        <a:xfrm>
          <a:off x="2775766" y="2958503"/>
          <a:ext cx="1888213" cy="48849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 err="1"/>
            <a:t>Communicatie</a:t>
          </a:r>
          <a:r>
            <a:rPr lang="en-US" sz="1400" kern="1200" dirty="0"/>
            <a:t> met zoon/</a:t>
          </a:r>
          <a:r>
            <a:rPr lang="en-US" sz="1400" kern="1200" dirty="0" err="1"/>
            <a:t>dochter</a:t>
          </a:r>
          <a:endParaRPr lang="en-US" sz="1400" kern="1200" dirty="0"/>
        </a:p>
      </dsp:txBody>
      <dsp:txXfrm>
        <a:off x="2790073" y="2972810"/>
        <a:ext cx="1859599" cy="459878"/>
      </dsp:txXfrm>
    </dsp:sp>
    <dsp:sp modelId="{4B67F99F-D760-4CD1-859A-17AFF4696EB7}">
      <dsp:nvSpPr>
        <dsp:cNvPr id="0" name=""/>
        <dsp:cNvSpPr/>
      </dsp:nvSpPr>
      <dsp:spPr>
        <a:xfrm>
          <a:off x="2775766" y="3522147"/>
          <a:ext cx="1888213" cy="48849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err="1"/>
            <a:t>Wederzijdse</a:t>
          </a:r>
          <a:r>
            <a:rPr lang="en-US" sz="1400" kern="1200" dirty="0"/>
            <a:t> </a:t>
          </a:r>
          <a:r>
            <a:rPr lang="en-US" sz="1400" kern="1200"/>
            <a:t>betrokkenheid</a:t>
          </a:r>
          <a:r>
            <a:rPr lang="en-US" sz="1400" kern="1200">
              <a:latin typeface="Calibri"/>
            </a:rPr>
            <a:t>!</a:t>
          </a:r>
          <a:endParaRPr lang="en-US" sz="1400" kern="1200"/>
        </a:p>
      </dsp:txBody>
      <dsp:txXfrm>
        <a:off x="2790073" y="3536454"/>
        <a:ext cx="1859599" cy="45987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FAA2CF-3B78-4C0F-A4A9-D718AACAB795}">
      <dsp:nvSpPr>
        <dsp:cNvPr id="0" name=""/>
        <dsp:cNvSpPr/>
      </dsp:nvSpPr>
      <dsp:spPr>
        <a:xfrm>
          <a:off x="0" y="96906"/>
          <a:ext cx="5983827" cy="599625"/>
        </a:xfrm>
        <a:prstGeom prst="roundRect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500" kern="1200" dirty="0"/>
            <a:t>4A	Dhr. Van Aller		lokaal </a:t>
          </a:r>
          <a:r>
            <a:rPr lang="nl-NL" sz="2500" kern="1200" dirty="0">
              <a:latin typeface="Calibri"/>
            </a:rPr>
            <a:t>16</a:t>
          </a:r>
          <a:endParaRPr lang="nl-NL" sz="2500" kern="1200" dirty="0"/>
        </a:p>
      </dsp:txBody>
      <dsp:txXfrm>
        <a:off x="29271" y="126177"/>
        <a:ext cx="5925285" cy="541083"/>
      </dsp:txXfrm>
    </dsp:sp>
    <dsp:sp modelId="{1740F206-BD34-45CC-B0A8-1867983CEC8A}">
      <dsp:nvSpPr>
        <dsp:cNvPr id="0" name=""/>
        <dsp:cNvSpPr/>
      </dsp:nvSpPr>
      <dsp:spPr>
        <a:xfrm>
          <a:off x="0" y="762488"/>
          <a:ext cx="5983827" cy="599625"/>
        </a:xfrm>
        <a:prstGeom prst="roundRect">
          <a:avLst/>
        </a:prstGeom>
        <a:solidFill>
          <a:schemeClr val="accent1">
            <a:shade val="50000"/>
            <a:hueOff val="180718"/>
            <a:satOff val="-3780"/>
            <a:lumOff val="2103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500" kern="1200" dirty="0"/>
            <a:t>4B	Dhr. Slot			lokaal 22</a:t>
          </a:r>
        </a:p>
      </dsp:txBody>
      <dsp:txXfrm>
        <a:off x="29271" y="791759"/>
        <a:ext cx="5925285" cy="541083"/>
      </dsp:txXfrm>
    </dsp:sp>
    <dsp:sp modelId="{EEBBF877-53F0-4477-B993-A2EBBA408AE6}">
      <dsp:nvSpPr>
        <dsp:cNvPr id="0" name=""/>
        <dsp:cNvSpPr/>
      </dsp:nvSpPr>
      <dsp:spPr>
        <a:xfrm>
          <a:off x="0" y="1440156"/>
          <a:ext cx="5983827" cy="599625"/>
        </a:xfrm>
        <a:prstGeom prst="roundRect">
          <a:avLst/>
        </a:prstGeom>
        <a:solidFill>
          <a:schemeClr val="accent1">
            <a:shade val="50000"/>
            <a:hueOff val="361436"/>
            <a:satOff val="-7560"/>
            <a:lumOff val="4206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500" kern="1200" dirty="0"/>
            <a:t>4C	Mw. Kaskens		lokaal 23</a:t>
          </a:r>
        </a:p>
      </dsp:txBody>
      <dsp:txXfrm>
        <a:off x="29271" y="1469427"/>
        <a:ext cx="5925285" cy="541083"/>
      </dsp:txXfrm>
    </dsp:sp>
    <dsp:sp modelId="{7974D37A-75B7-403A-AF59-80FE11ED473F}">
      <dsp:nvSpPr>
        <dsp:cNvPr id="0" name=""/>
        <dsp:cNvSpPr/>
      </dsp:nvSpPr>
      <dsp:spPr>
        <a:xfrm>
          <a:off x="0" y="2111781"/>
          <a:ext cx="5983827" cy="599625"/>
        </a:xfrm>
        <a:prstGeom prst="roundRect">
          <a:avLst/>
        </a:prstGeom>
        <a:solidFill>
          <a:schemeClr val="accent1">
            <a:shade val="50000"/>
            <a:hueOff val="180718"/>
            <a:satOff val="-3780"/>
            <a:lumOff val="2103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500" kern="1200" dirty="0"/>
            <a:t>4D	Mw. Nortier		lokaal 24</a:t>
          </a:r>
        </a:p>
      </dsp:txBody>
      <dsp:txXfrm>
        <a:off x="29271" y="2141052"/>
        <a:ext cx="5925285" cy="54108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37388F-D5CD-4B13-8C87-CDF243E68E4E}" type="datetimeFigureOut">
              <a:rPr lang="nl-NL" smtClean="0"/>
              <a:t>26-9-2024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741ADB-2DDF-4DDB-BF58-6E86755DE01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496468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/>
              <a:t>Thera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FFD9F4-486F-4746-8BAD-A2D518A3A4D2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472058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/>
              <a:t>Antoon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FFD9F4-486F-4746-8BAD-A2D518A3A4D2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722369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indent="-457200" algn="l">
              <a:buFontTx/>
              <a:buChar char="-"/>
            </a:pPr>
            <a:r>
              <a:rPr lang="nl-NL"/>
              <a:t>Onbetaald</a:t>
            </a:r>
          </a:p>
          <a:p>
            <a:pPr marL="457200" indent="-457200" algn="l">
              <a:buFontTx/>
              <a:buChar char="-"/>
            </a:pPr>
            <a:r>
              <a:rPr lang="nl-NL"/>
              <a:t>Vervangt nooit een betaalde baan</a:t>
            </a:r>
          </a:p>
          <a:p>
            <a:pPr marL="457200" indent="-457200" algn="l">
              <a:buFontTx/>
              <a:buChar char="-"/>
            </a:pPr>
            <a:r>
              <a:rPr lang="nl-NL"/>
              <a:t>Geen klusjes bij familie</a:t>
            </a:r>
          </a:p>
          <a:p>
            <a:pPr marL="457200" indent="-457200" algn="l">
              <a:buFontTx/>
              <a:buChar char="-"/>
            </a:pPr>
            <a:r>
              <a:rPr lang="nl-NL"/>
              <a:t>Ondersteunen van een maatschappelijke organisatie (vereniging, stichting, andere organisatie)</a:t>
            </a:r>
          </a:p>
          <a:p>
            <a:pPr marL="457200" indent="-457200" algn="l">
              <a:buFontTx/>
              <a:buChar char="-"/>
            </a:pPr>
            <a:r>
              <a:rPr lang="nl-NL"/>
              <a:t>Geen opleiding (wel opleiden)</a:t>
            </a:r>
          </a:p>
          <a:p>
            <a:pPr marL="457200" indent="-457200" algn="l">
              <a:buFontTx/>
              <a:buChar char="-"/>
            </a:pPr>
            <a:r>
              <a:rPr lang="nl-NL"/>
              <a:t>Extra mogelijkheid: maximaal 10 uren beroepen </a:t>
            </a:r>
            <a:r>
              <a:rPr lang="nl-NL" err="1"/>
              <a:t>orientatie</a:t>
            </a:r>
            <a:r>
              <a:rPr lang="nl-NL"/>
              <a:t> </a:t>
            </a:r>
          </a:p>
          <a:p>
            <a:pPr lvl="1" algn="l"/>
            <a:r>
              <a:rPr lang="nl-NL"/>
              <a:t>(eventueel na goedkeuring onder schooltijd)</a:t>
            </a:r>
          </a:p>
          <a:p>
            <a:pPr lvl="1" algn="l"/>
            <a:r>
              <a:rPr lang="nl-NL"/>
              <a:t>- Formulieren MAS op website of via meneer Verwer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741ADB-2DDF-4DDB-BF58-6E86755DE01B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344923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/>
              <a:t>Zelf op zoek</a:t>
            </a:r>
          </a:p>
          <a:p>
            <a:pPr lvl="1"/>
            <a:r>
              <a:rPr lang="nl-NL"/>
              <a:t>Dicht bij huis (verenigingen, contacten ouders, …)</a:t>
            </a:r>
          </a:p>
          <a:p>
            <a:pPr lvl="1"/>
            <a:r>
              <a:rPr lang="nl-NL"/>
              <a:t>Lijst met 101 ideeën</a:t>
            </a:r>
          </a:p>
          <a:p>
            <a:pPr lvl="1"/>
            <a:r>
              <a:rPr lang="nl-NL"/>
              <a:t>Diverse vrijwilligersorganisaties in Zwolle </a:t>
            </a:r>
            <a:r>
              <a:rPr lang="nl-NL" err="1"/>
              <a:t>eo</a:t>
            </a:r>
            <a:endParaRPr lang="nl-NL"/>
          </a:p>
          <a:p>
            <a:pPr lvl="1"/>
            <a:r>
              <a:rPr lang="nl-NL"/>
              <a:t>…</a:t>
            </a:r>
          </a:p>
          <a:p>
            <a:pPr lvl="1"/>
            <a:endParaRPr lang="nl-NL"/>
          </a:p>
          <a:p>
            <a:r>
              <a:rPr lang="nl-NL"/>
              <a:t>Wanneer kan ik stagelopen</a:t>
            </a:r>
          </a:p>
          <a:p>
            <a:pPr lvl="1"/>
            <a:r>
              <a:rPr lang="nl-NL"/>
              <a:t>Avonduren, weekenden, vakanties en roostervrije dagen</a:t>
            </a:r>
          </a:p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741ADB-2DDF-4DDB-BF58-6E86755DE01B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331944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FFD9F4-486F-4746-8BAD-A2D518A3A4D2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413780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Fredje</a:t>
            </a:r>
          </a:p>
          <a:p>
            <a:endParaRPr lang="en-US">
              <a:cs typeface="Calibri"/>
            </a:endParaRPr>
          </a:p>
          <a:p>
            <a:r>
              <a:rPr lang="en-US">
                <a:cs typeface="Calibri"/>
              </a:rPr>
              <a:t>Bij de </a:t>
            </a:r>
            <a:r>
              <a:rPr lang="en-US" err="1">
                <a:cs typeface="Calibri"/>
              </a:rPr>
              <a:t>meeste</a:t>
            </a:r>
            <a:r>
              <a:rPr lang="en-US">
                <a:cs typeface="Calibri"/>
              </a:rPr>
              <a:t> mensen vast </a:t>
            </a:r>
            <a:r>
              <a:rPr lang="en-US" err="1">
                <a:cs typeface="Calibri"/>
              </a:rPr>
              <a:t>bekend</a:t>
            </a:r>
            <a:r>
              <a:rPr lang="en-US">
                <a:cs typeface="Calibri"/>
              </a:rPr>
              <a:t>, maar </a:t>
            </a:r>
            <a:r>
              <a:rPr lang="en-US" err="1">
                <a:cs typeface="Calibri"/>
              </a:rPr>
              <a:t>voor</a:t>
            </a:r>
            <a:r>
              <a:rPr lang="en-US">
                <a:cs typeface="Calibri"/>
              </a:rPr>
              <a:t> de </a:t>
            </a:r>
            <a:r>
              <a:rPr lang="en-US" err="1">
                <a:cs typeface="Calibri"/>
              </a:rPr>
              <a:t>zekerheid</a:t>
            </a:r>
            <a:endParaRPr lang="en-US">
              <a:cs typeface="Calibri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408E12-8ABE-4200-96A9-781E29466B58}" type="slidenum">
              <a:rPr lang="nl-NL"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838567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Tientje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408E12-8ABE-4200-96A9-781E29466B58}" type="slidenum">
              <a:rPr lang="nl-NL"/>
              <a:t>17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06951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Tientje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408E12-8ABE-4200-96A9-781E29466B58}" type="slidenum">
              <a:rPr lang="nl-NL"/>
              <a:t>18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338841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764704"/>
            <a:ext cx="7772400" cy="1470025"/>
          </a:xfrm>
        </p:spPr>
        <p:txBody>
          <a:bodyPr/>
          <a:lstStyle>
            <a:lvl1pPr>
              <a:defRPr>
                <a:solidFill>
                  <a:srgbClr val="D6006E"/>
                </a:solidFill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685800" y="2542939"/>
            <a:ext cx="77724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1722090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03232" cy="1143000"/>
          </a:xfrm>
        </p:spPr>
        <p:txBody>
          <a:bodyPr/>
          <a:lstStyle>
            <a:lvl1pPr algn="l">
              <a:defRPr>
                <a:solidFill>
                  <a:srgbClr val="D6006E"/>
                </a:solidFill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003232" cy="4525963"/>
          </a:xfrm>
        </p:spPr>
        <p:txBody>
          <a:bodyPr vert="eaVert"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2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29713314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831032" cy="5851525"/>
          </a:xfrm>
        </p:spPr>
        <p:txBody>
          <a:bodyPr vert="eaVert"/>
          <a:lstStyle>
            <a:lvl1pPr algn="l">
              <a:defRPr>
                <a:solidFill>
                  <a:srgbClr val="D6006E"/>
                </a:solidFill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21236381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03232" cy="1143000"/>
          </a:xfrm>
        </p:spPr>
        <p:txBody>
          <a:bodyPr/>
          <a:lstStyle>
            <a:lvl1pPr>
              <a:defRPr>
                <a:solidFill>
                  <a:srgbClr val="D6006E"/>
                </a:solidFill>
              </a:defRPr>
            </a:lvl1pPr>
          </a:lstStyle>
          <a:p>
            <a:r>
              <a:rPr lang="nl-NL"/>
              <a:t>Klik om de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42109303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A7C21-4535-4644-AFB5-892932240F15}" type="datetimeFigureOut">
              <a:rPr lang="nl-NL" smtClean="0"/>
              <a:t>26-9-2024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89164-78F7-4064-A7CF-79DD94D5597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733795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A7C21-4535-4644-AFB5-892932240F15}" type="datetimeFigureOut">
              <a:rPr lang="nl-NL" smtClean="0"/>
              <a:t>26-9-2024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89164-78F7-4064-A7CF-79DD94D5597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400400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A7C21-4535-4644-AFB5-892932240F15}" type="datetimeFigureOut">
              <a:rPr lang="nl-NL" smtClean="0"/>
              <a:t>26-9-2024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89164-78F7-4064-A7CF-79DD94D5597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22090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03232" cy="1143000"/>
          </a:xfrm>
        </p:spPr>
        <p:txBody>
          <a:bodyPr/>
          <a:lstStyle>
            <a:lvl1pPr algn="l">
              <a:defRPr>
                <a:solidFill>
                  <a:srgbClr val="D6006E"/>
                </a:solidFill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7" name="Tijdelijke aanduiding voor tekst 2"/>
          <p:cNvSpPr>
            <a:spLocks noGrp="1"/>
          </p:cNvSpPr>
          <p:nvPr>
            <p:ph idx="10"/>
          </p:nvPr>
        </p:nvSpPr>
        <p:spPr>
          <a:xfrm>
            <a:off x="457200" y="1556792"/>
            <a:ext cx="8003232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1372771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65900-1E4F-476F-876B-F9841E58E34E}" type="datetimeFigureOut">
              <a:rPr lang="en-US" smtClean="0"/>
              <a:t>9/26/2024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040CA-D0A7-4436-B774-131961B34B5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5038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03232" cy="1143000"/>
          </a:xfrm>
        </p:spPr>
        <p:txBody>
          <a:bodyPr/>
          <a:lstStyle>
            <a:lvl1pPr algn="l">
              <a:defRPr>
                <a:solidFill>
                  <a:srgbClr val="D6006E"/>
                </a:solidFill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7" name="Tijdelijke aanduiding voor tekst 2"/>
          <p:cNvSpPr>
            <a:spLocks noGrp="1"/>
          </p:cNvSpPr>
          <p:nvPr>
            <p:ph idx="10"/>
          </p:nvPr>
        </p:nvSpPr>
        <p:spPr>
          <a:xfrm>
            <a:off x="457200" y="1556792"/>
            <a:ext cx="8003232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13400400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1560" y="476673"/>
            <a:ext cx="7772400" cy="936104"/>
          </a:xfrm>
        </p:spPr>
        <p:txBody>
          <a:bodyPr anchor="ctr"/>
          <a:lstStyle>
            <a:lvl1pPr algn="l">
              <a:defRPr sz="4000" b="0" cap="none" baseline="0">
                <a:solidFill>
                  <a:srgbClr val="D6006E"/>
                </a:solidFill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11560" y="1700808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31215110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03232" cy="1143000"/>
          </a:xfrm>
        </p:spPr>
        <p:txBody>
          <a:bodyPr/>
          <a:lstStyle>
            <a:lvl1pPr algn="l">
              <a:defRPr>
                <a:solidFill>
                  <a:srgbClr val="D6006E"/>
                </a:solidFill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970784" cy="4525963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2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4008" y="1600200"/>
            <a:ext cx="3816424" cy="4525963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2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1871288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03232" cy="1143000"/>
          </a:xfrm>
        </p:spPr>
        <p:txBody>
          <a:bodyPr/>
          <a:lstStyle>
            <a:lvl1pPr algn="l">
              <a:defRPr>
                <a:solidFill>
                  <a:srgbClr val="D6006E"/>
                </a:solidFill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970784" cy="741759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420888"/>
            <a:ext cx="3970784" cy="3630389"/>
          </a:xfrm>
        </p:spPr>
        <p:txBody>
          <a:bodyPr/>
          <a:lstStyle>
            <a:lvl1pPr>
              <a:defRPr sz="22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4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2"/>
            <a:ext cx="3815407" cy="741759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4733" y="2399474"/>
            <a:ext cx="3815699" cy="3630389"/>
          </a:xfrm>
        </p:spPr>
        <p:txBody>
          <a:bodyPr/>
          <a:lstStyle>
            <a:lvl1pPr>
              <a:defRPr sz="22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4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12410897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03232" cy="1143000"/>
          </a:xfrm>
        </p:spPr>
        <p:txBody>
          <a:bodyPr/>
          <a:lstStyle>
            <a:lvl1pPr algn="l">
              <a:defRPr>
                <a:solidFill>
                  <a:srgbClr val="D6006E"/>
                </a:solidFill>
              </a:defRPr>
            </a:lvl1pPr>
          </a:lstStyle>
          <a:p>
            <a:r>
              <a:rPr lang="nl-NL"/>
              <a:t>Klik om de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4420570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80580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067718"/>
          </a:xfrm>
        </p:spPr>
        <p:txBody>
          <a:bodyPr anchor="t">
            <a:normAutofit/>
          </a:bodyPr>
          <a:lstStyle>
            <a:lvl1pPr algn="l">
              <a:defRPr sz="2800" b="0">
                <a:solidFill>
                  <a:srgbClr val="D6006E"/>
                </a:solidFill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4813374" cy="5853113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2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41358346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428600"/>
          </a:xfrm>
        </p:spPr>
        <p:txBody>
          <a:bodyPr anchor="t"/>
          <a:lstStyle>
            <a:lvl1pPr algn="l">
              <a:defRPr sz="2000" b="0">
                <a:solidFill>
                  <a:srgbClr val="D6006E"/>
                </a:solidFill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229200"/>
            <a:ext cx="5486400" cy="1008112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40250185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.jpeg"/><Relationship Id="rId5" Type="http://schemas.openxmlformats.org/officeDocument/2006/relationships/image" Target="../media/image1.pn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0323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003232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 rotWithShape="1">
          <a:blip r:embed="rId1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426"/>
          <a:stretch/>
        </p:blipFill>
        <p:spPr>
          <a:xfrm>
            <a:off x="0" y="6308725"/>
            <a:ext cx="9144000" cy="576659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0238" y="260648"/>
            <a:ext cx="419685" cy="309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10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7" r:id="rId13"/>
  </p:sldLayoutIdLst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rgbClr val="FF00FF"/>
          </a:solidFill>
          <a:latin typeface="AUdimat" pitchFamily="50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FA7C21-4535-4644-AFB5-892932240F15}" type="datetimeFigureOut">
              <a:rPr lang="nl-NL" smtClean="0"/>
              <a:t>26-9-2024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889164-78F7-4064-A7CF-79DD94D5597F}" type="slidenum">
              <a:rPr lang="nl-NL" smtClean="0"/>
              <a:t>‹nr.›</a:t>
            </a:fld>
            <a:endParaRPr lang="nl-NL"/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426"/>
          <a:stretch/>
        </p:blipFill>
        <p:spPr>
          <a:xfrm>
            <a:off x="0" y="6420763"/>
            <a:ext cx="9144000" cy="464621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0238" y="260648"/>
            <a:ext cx="419685" cy="309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10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2" r:id="rId2"/>
    <p:sldLayoutId id="2147483666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accent6">
              <a:lumMod val="75000"/>
            </a:schemeClr>
          </a:solidFill>
          <a:latin typeface="AUdimat" pitchFamily="50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rgbClr val="002060"/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rgbClr val="002060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rgbClr val="002060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rgbClr val="002060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rgbClr val="002060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765900-1E4F-476F-876B-F9841E58E34E}" type="datetimeFigureOut">
              <a:rPr lang="en-US" smtClean="0"/>
              <a:t>9/26/2024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E040CA-D0A7-4436-B774-131961B34B5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34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9.jpe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eleanum.nl/begeleiding/decanaat-profiel-en-studiekeuze/" TargetMode="External"/><Relationship Id="rId2" Type="http://schemas.openxmlformats.org/officeDocument/2006/relationships/hyperlink" Target="https://www.studiekeuze123.nl/van-profiel-naar-studie" TargetMode="External"/><Relationship Id="rId1" Type="http://schemas.openxmlformats.org/officeDocument/2006/relationships/slideLayout" Target="../slideLayouts/slideLayout13.xml"/><Relationship Id="rId4" Type="http://schemas.openxmlformats.org/officeDocument/2006/relationships/hyperlink" Target="mailto:decanaat@celeanum.nl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5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-930237" y="-247669"/>
            <a:ext cx="8064896" cy="1470025"/>
          </a:xfrm>
        </p:spPr>
        <p:txBody>
          <a:bodyPr/>
          <a:lstStyle/>
          <a:p>
            <a:pPr algn="ctr"/>
            <a:r>
              <a:rPr lang="nl-NL" dirty="0"/>
              <a:t>Informatieavond klas 4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-782425" y="833128"/>
            <a:ext cx="6303515" cy="1221515"/>
          </a:xfrm>
        </p:spPr>
        <p:txBody>
          <a:bodyPr>
            <a:normAutofit/>
          </a:bodyPr>
          <a:lstStyle/>
          <a:p>
            <a:pPr algn="ctr"/>
            <a:r>
              <a:rPr lang="nl-NL" dirty="0"/>
              <a:t>25 september 2024</a:t>
            </a:r>
          </a:p>
          <a:p>
            <a:pPr algn="ctr"/>
            <a:r>
              <a:rPr lang="nl-NL" i="1" dirty="0"/>
              <a:t>Plenaire deel</a:t>
            </a:r>
          </a:p>
          <a:p>
            <a:pPr algn="ctr"/>
            <a:endParaRPr lang="nl-NL" i="1" dirty="0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5510F3FF-B16E-A49A-9856-BD7D13B0ACCE}"/>
              </a:ext>
            </a:extLst>
          </p:cNvPr>
          <p:cNvSpPr txBox="1"/>
          <p:nvPr/>
        </p:nvSpPr>
        <p:spPr>
          <a:xfrm>
            <a:off x="175903" y="2415844"/>
            <a:ext cx="2410030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>
                <a:latin typeface="+mj-lt"/>
              </a:rPr>
              <a:t>Geniet eerst van de koffie!</a:t>
            </a:r>
          </a:p>
          <a:p>
            <a:endParaRPr lang="nl-NL" sz="2400" dirty="0">
              <a:latin typeface="+mj-lt"/>
            </a:endParaRPr>
          </a:p>
          <a:p>
            <a:pPr marL="342900" indent="-342900">
              <a:buFontTx/>
              <a:buChar char="-"/>
            </a:pPr>
            <a:r>
              <a:rPr lang="nl-NL" sz="2000" dirty="0"/>
              <a:t>Stel uw vragen aan de leden van de ouderraad</a:t>
            </a:r>
          </a:p>
          <a:p>
            <a:pPr marL="342900" indent="-342900">
              <a:buFontTx/>
              <a:buChar char="-"/>
            </a:pPr>
            <a:r>
              <a:rPr lang="nl-NL" sz="2000" dirty="0"/>
              <a:t>Meldt u aan als vrijwilliger voor de mediatheek</a:t>
            </a:r>
          </a:p>
          <a:p>
            <a:endParaRPr lang="nl-NL" sz="2800" dirty="0">
              <a:latin typeface="+mj-lt"/>
            </a:endParaRP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8CC6F279-A46F-9D38-4128-861A3D95E146}"/>
              </a:ext>
            </a:extLst>
          </p:cNvPr>
          <p:cNvSpPr txBox="1"/>
          <p:nvPr/>
        </p:nvSpPr>
        <p:spPr>
          <a:xfrm rot="1553790">
            <a:off x="6506167" y="545235"/>
            <a:ext cx="202410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dirty="0">
                <a:latin typeface="Baguet Script" panose="020B0604020202020204" pitchFamily="2" charset="0"/>
              </a:rPr>
              <a:t>Welkom ouders van: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D5B7A712-422B-FC90-1827-F1E51313F1F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58" t="1982" r="5020" b="5994"/>
          <a:stretch/>
        </p:blipFill>
        <p:spPr>
          <a:xfrm>
            <a:off x="2585933" y="1222356"/>
            <a:ext cx="5701722" cy="5433606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8442698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D5DCB7A-A5B7-40B1-AC6E-8A0F06D8B6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Inhoudelijk (MAS)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D106557-F025-4135-B493-89F6C17C8D39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nl-NL" sz="3200" dirty="0">
                <a:cs typeface="Arial" panose="020B0604020202020204" pitchFamily="34" charset="0"/>
              </a:rPr>
              <a:t>Totaal 30 klokuren stage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nl-NL" sz="3200" dirty="0">
                <a:cs typeface="Arial" panose="020B0604020202020204" pitchFamily="34" charset="0"/>
              </a:rPr>
              <a:t>Mag op 1 stageplek of op meerdere plekken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nl-NL" sz="3200" dirty="0">
                <a:cs typeface="Arial" panose="020B0604020202020204" pitchFamily="34" charset="0"/>
              </a:rPr>
              <a:t>Verplicht handelingsdeel in het PTA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nl-NL" sz="3200" dirty="0">
                <a:cs typeface="Arial" panose="020B0604020202020204" pitchFamily="34" charset="0"/>
              </a:rPr>
              <a:t>Dient met een voldoende te worden afgesloten</a:t>
            </a:r>
          </a:p>
          <a:p>
            <a:pPr marL="457200" indent="-457200"/>
            <a:r>
              <a:rPr lang="nl-NL" sz="3200" dirty="0">
                <a:cs typeface="Arial"/>
              </a:rPr>
              <a:t>Uiterlijke inleverdatum:</a:t>
            </a:r>
            <a:r>
              <a:rPr lang="nl-NL" dirty="0">
                <a:cs typeface="Arial"/>
              </a:rPr>
              <a:t> 10</a:t>
            </a:r>
            <a:r>
              <a:rPr lang="nl-NL" sz="3200" dirty="0">
                <a:cs typeface="Arial"/>
              </a:rPr>
              <a:t> juni </a:t>
            </a:r>
            <a:r>
              <a:rPr lang="nl-NL" dirty="0">
                <a:cs typeface="Arial"/>
              </a:rPr>
              <a:t>2025</a:t>
            </a:r>
            <a:endParaRPr lang="nl-NL" sz="3200" dirty="0">
              <a:ea typeface="Calibri"/>
              <a:cs typeface="Arial" panose="020B0604020202020204" pitchFamily="34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nl-NL" dirty="0">
              <a:cs typeface="Arial" panose="020B0604020202020204" pitchFamily="34" charset="0"/>
            </a:endParaRPr>
          </a:p>
          <a:p>
            <a:pPr marL="0" indent="0" algn="l">
              <a:buNone/>
            </a:pPr>
            <a:r>
              <a:rPr lang="nl-NL" sz="3200" dirty="0">
                <a:cs typeface="Arial" panose="020B0604020202020204" pitchFamily="34" charset="0"/>
              </a:rPr>
              <a:t>Dhr. Verwer 	mas@celeanum.nl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150083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Oogappels gemist? Bekijk hier alle uitzendingen terug. Oogappels Uitzending  gemist.">
            <a:extLst>
              <a:ext uri="{FF2B5EF4-FFF2-40B4-BE49-F238E27FC236}">
                <a16:creationId xmlns:a16="http://schemas.microsoft.com/office/drawing/2014/main" id="{BD2A0E18-8114-EB42-0583-3E708201F3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10321">
            <a:off x="5121929" y="3393135"/>
            <a:ext cx="3802603" cy="2138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08F1919A-90AC-4704-A25B-10F999D685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Ouderbetrokkenheid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E253D790-37A3-4F82-BA3B-815487B22DC0}"/>
              </a:ext>
            </a:extLst>
          </p:cNvPr>
          <p:cNvGraphicFramePr/>
          <p:nvPr/>
        </p:nvGraphicFramePr>
        <p:xfrm>
          <a:off x="683568" y="1263833"/>
          <a:ext cx="4902460" cy="42225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3681398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F8CFCAE-571D-47F4-9116-C0E99560D2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003232" cy="1143000"/>
          </a:xfrm>
        </p:spPr>
        <p:txBody>
          <a:bodyPr anchor="ctr">
            <a:normAutofit/>
          </a:bodyPr>
          <a:lstStyle/>
          <a:p>
            <a:r>
              <a:rPr lang="nl-NL" dirty="0"/>
              <a:t>Vragen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0B0D01D-9562-456F-9D55-3F2C81FEC62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970784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2800" dirty="0">
                <a:cs typeface="Arial" panose="020B0604020202020204" pitchFamily="34" charset="0"/>
              </a:rPr>
              <a:t>De meeste vragen kunt u straks ook aan de tutor stellen. </a:t>
            </a:r>
          </a:p>
        </p:txBody>
      </p:sp>
      <p:pic>
        <p:nvPicPr>
          <p:cNvPr id="4" name="Tijdelijke aanduiding voor inhoud 3" descr="vragen.gif">
            <a:extLst>
              <a:ext uri="{FF2B5EF4-FFF2-40B4-BE49-F238E27FC236}">
                <a16:creationId xmlns:a16="http://schemas.microsoft.com/office/drawing/2014/main" id="{B674817D-C823-4C2B-87E7-A2E096C3097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13125" r="12397" b="-2"/>
          <a:stretch/>
        </p:blipFill>
        <p:spPr>
          <a:xfrm>
            <a:off x="4644008" y="1600200"/>
            <a:ext cx="3816424" cy="45259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780908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35596" y="230783"/>
            <a:ext cx="7276764" cy="1470025"/>
          </a:xfrm>
        </p:spPr>
        <p:txBody>
          <a:bodyPr/>
          <a:lstStyle/>
          <a:p>
            <a:pPr algn="l"/>
            <a:r>
              <a:rPr lang="nl-NL" dirty="0">
                <a:solidFill>
                  <a:srgbClr val="D6006E"/>
                </a:solidFill>
              </a:rPr>
              <a:t>Loopbaanoriëntatie klas 4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683568" y="1988840"/>
            <a:ext cx="7848872" cy="381642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 sz="2800">
                <a:solidFill>
                  <a:schemeClr val="tx1"/>
                </a:solidFill>
                <a:cs typeface="Calibri"/>
              </a:rPr>
              <a:t>Decanen: </a:t>
            </a:r>
          </a:p>
          <a:p>
            <a:endParaRPr lang="nl-NL" sz="2800">
              <a:solidFill>
                <a:schemeClr val="tx1"/>
              </a:solidFill>
              <a:cs typeface="Calibri"/>
            </a:endParaRPr>
          </a:p>
          <a:p>
            <a:endParaRPr lang="nl-NL" sz="2800">
              <a:solidFill>
                <a:schemeClr val="tx1"/>
              </a:solidFill>
              <a:cs typeface="Calibri"/>
            </a:endParaRPr>
          </a:p>
          <a:p>
            <a:r>
              <a:rPr lang="nl-NL" sz="2800">
                <a:solidFill>
                  <a:schemeClr val="tx1"/>
                </a:solidFill>
                <a:cs typeface="Calibri"/>
              </a:rPr>
              <a:t>Martine de Haan </a:t>
            </a:r>
          </a:p>
          <a:p>
            <a:r>
              <a:rPr lang="nl-NL" sz="2800">
                <a:solidFill>
                  <a:schemeClr val="tx1"/>
                </a:solidFill>
                <a:cs typeface="Calibri"/>
              </a:rPr>
              <a:t>&amp; </a:t>
            </a:r>
          </a:p>
          <a:p>
            <a:r>
              <a:rPr lang="nl-NL" sz="2800">
                <a:solidFill>
                  <a:schemeClr val="tx1"/>
                </a:solidFill>
                <a:cs typeface="Calibri"/>
              </a:rPr>
              <a:t>Frederieke van Perlo</a:t>
            </a:r>
          </a:p>
          <a:p>
            <a:endParaRPr lang="nl-NL" sz="2800">
              <a:solidFill>
                <a:schemeClr val="tx1"/>
              </a:solidFill>
              <a:cs typeface="Calibri"/>
            </a:endParaRPr>
          </a:p>
          <a:p>
            <a:endParaRPr lang="nl-NL" sz="2800">
              <a:solidFill>
                <a:schemeClr val="tx1"/>
              </a:solidFill>
              <a:cs typeface="Calibri"/>
            </a:endParaRPr>
          </a:p>
          <a:p>
            <a:endParaRPr lang="nl-NL" sz="2800">
              <a:solidFill>
                <a:schemeClr val="tx1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322515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56B737E-6387-26BC-F85F-D6B6ADB987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nl-NL" dirty="0">
                <a:solidFill>
                  <a:srgbClr val="D6006E"/>
                </a:solidFill>
              </a:rPr>
              <a:t>Wat doet een decaan?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1F77FC9-5525-0CA9-A992-40EF8C6029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5263" y="1947863"/>
            <a:ext cx="8229600" cy="4525963"/>
          </a:xfrm>
        </p:spPr>
        <p:txBody>
          <a:bodyPr/>
          <a:lstStyle/>
          <a:p>
            <a:r>
              <a:rPr lang="nl-NL"/>
              <a:t>Hulp bij profiel- en studiekeuze, </a:t>
            </a:r>
            <a:r>
              <a:rPr lang="nl-NL" err="1"/>
              <a:t>oa</a:t>
            </a:r>
            <a:r>
              <a:rPr lang="nl-NL"/>
              <a:t> vormgeven LOB-traject, voeren van talentgesprekken</a:t>
            </a:r>
          </a:p>
          <a:p>
            <a:r>
              <a:rPr lang="nl-NL"/>
              <a:t>Vakken laten vallen of wijzigen in de bovenbouw</a:t>
            </a:r>
          </a:p>
          <a:p>
            <a:r>
              <a:rPr lang="nl-NL"/>
              <a:t>Aanvragen verlof in de bovenbouw</a:t>
            </a:r>
          </a:p>
        </p:txBody>
      </p:sp>
    </p:spTree>
    <p:extLst>
      <p:ext uri="{BB962C8B-B14F-4D97-AF65-F5344CB8AC3E}">
        <p14:creationId xmlns:p14="http://schemas.microsoft.com/office/powerpoint/2010/main" val="830618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CC3CE04-F009-4282-92BA-C39BE0E6D4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Verschil WO-HBO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22C3387-6EBA-497D-96F9-A94ECE1C7C4F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algn="l" rtl="0" fontAlgn="base">
              <a:buFont typeface="Arial" panose="020B0604020202020204" pitchFamily="34" charset="0"/>
              <a:buChar char="•"/>
            </a:pPr>
            <a:r>
              <a:rPr lang="nl-NL" b="0" i="0" u="none" strike="noStrike">
                <a:solidFill>
                  <a:srgbClr val="002060"/>
                </a:solidFill>
                <a:effectLst/>
                <a:cs typeface="Arial" panose="020B0604020202020204" pitchFamily="34" charset="0"/>
              </a:rPr>
              <a:t>HBO is praktischer; WO is meer theoretisch</a:t>
            </a:r>
            <a:r>
              <a:rPr lang="en-US" b="0" i="0">
                <a:solidFill>
                  <a:srgbClr val="002060"/>
                </a:solidFill>
                <a:effectLst/>
                <a:cs typeface="Arial" panose="020B0604020202020204" pitchFamily="34" charset="0"/>
              </a:rPr>
              <a:t>​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nl-NL" b="0" i="0" u="none" strike="noStrike">
                <a:solidFill>
                  <a:srgbClr val="002060"/>
                </a:solidFill>
                <a:effectLst/>
                <a:cs typeface="Arial" panose="020B0604020202020204" pitchFamily="34" charset="0"/>
              </a:rPr>
              <a:t>Tempo in WO is hoger</a:t>
            </a:r>
            <a:r>
              <a:rPr lang="en-US" b="0" i="0">
                <a:solidFill>
                  <a:srgbClr val="002060"/>
                </a:solidFill>
                <a:effectLst/>
                <a:cs typeface="Arial" panose="020B0604020202020204" pitchFamily="34" charset="0"/>
              </a:rPr>
              <a:t>​</a:t>
            </a:r>
          </a:p>
          <a:p>
            <a:pPr fontAlgn="base"/>
            <a:r>
              <a:rPr lang="nl-NL" b="0" i="0" u="none" strike="noStrike">
                <a:solidFill>
                  <a:srgbClr val="002060"/>
                </a:solidFill>
                <a:effectLst/>
                <a:cs typeface="Arial"/>
              </a:rPr>
              <a:t>HBO is een beroepsopleiding; WO leidt </a:t>
            </a:r>
            <a:r>
              <a:rPr lang="nl-NL">
                <a:solidFill>
                  <a:srgbClr val="002060"/>
                </a:solidFill>
                <a:cs typeface="Arial"/>
              </a:rPr>
              <a:t>meestal niet</a:t>
            </a:r>
            <a:r>
              <a:rPr lang="nl-NL" b="0" i="0" u="none" strike="noStrike">
                <a:solidFill>
                  <a:srgbClr val="002060"/>
                </a:solidFill>
                <a:effectLst/>
                <a:cs typeface="Arial"/>
              </a:rPr>
              <a:t> op voor een specifiek vak</a:t>
            </a:r>
            <a:r>
              <a:rPr lang="en-US" b="0" i="0">
                <a:solidFill>
                  <a:srgbClr val="002060"/>
                </a:solidFill>
                <a:effectLst/>
                <a:cs typeface="Arial"/>
              </a:rPr>
              <a:t>​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nl-NL" b="0" i="0" u="none" strike="noStrike">
                <a:solidFill>
                  <a:srgbClr val="002060"/>
                </a:solidFill>
                <a:effectLst/>
                <a:cs typeface="Arial" panose="020B0604020202020204" pitchFamily="34" charset="0"/>
              </a:rPr>
              <a:t>Specifieke HBO studies bv. conservatorium, kunstacademie, fysiotherapie, verpleegkunde</a:t>
            </a:r>
            <a:r>
              <a:rPr lang="en-US" b="0" i="0">
                <a:solidFill>
                  <a:srgbClr val="002060"/>
                </a:solidFill>
                <a:effectLst/>
                <a:cs typeface="Arial" panose="020B0604020202020204" pitchFamily="34" charset="0"/>
              </a:rPr>
              <a:t>​</a:t>
            </a:r>
          </a:p>
          <a:p>
            <a:pPr marL="0" indent="0" algn="l" rtl="0">
              <a:buNone/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56384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35C7700-A840-4B84-9662-7AB6B9DC06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>
                <a:latin typeface="AUdimat"/>
              </a:rPr>
              <a:t>Universiteiten</a:t>
            </a:r>
            <a:endParaRPr lang="nl-NL"/>
          </a:p>
        </p:txBody>
      </p:sp>
      <p:pic>
        <p:nvPicPr>
          <p:cNvPr id="4" name="Afbeelding 4">
            <a:extLst>
              <a:ext uri="{FF2B5EF4-FFF2-40B4-BE49-F238E27FC236}">
                <a16:creationId xmlns:a16="http://schemas.microsoft.com/office/drawing/2014/main" id="{2165A1E2-9990-4C86-815E-A14507C023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6670" y="1489055"/>
            <a:ext cx="5637086" cy="4530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3554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E134A7B-4E59-4B11-8855-E7A21BA0C5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Bachelor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2448551-CAE4-4E19-9600-10124297A363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nl-NL" b="0" i="0">
                <a:solidFill>
                  <a:srgbClr val="002060"/>
                </a:solidFill>
                <a:effectLst/>
                <a:cs typeface="Arial" panose="020B0604020202020204" pitchFamily="34" charset="0"/>
              </a:rPr>
              <a:t>Een bacheloropleiding is de eerste fase van een opleiding aan een hogeschool (4 jaar) of een universiteit (3 jaar). </a:t>
            </a:r>
          </a:p>
          <a:p>
            <a:r>
              <a:rPr lang="nl-NL" b="0" i="0">
                <a:solidFill>
                  <a:srgbClr val="002060"/>
                </a:solidFill>
                <a:effectLst/>
                <a:cs typeface="Arial"/>
              </a:rPr>
              <a:t>Als je de opleiding hebt behaald, ontvang je een </a:t>
            </a:r>
            <a:r>
              <a:rPr lang="nl-NL" b="0" i="0" err="1">
                <a:solidFill>
                  <a:srgbClr val="002060"/>
                </a:solidFill>
                <a:effectLst/>
                <a:cs typeface="Arial"/>
              </a:rPr>
              <a:t>bachelortitel</a:t>
            </a:r>
            <a:r>
              <a:rPr lang="nl-NL" b="0" i="0">
                <a:solidFill>
                  <a:srgbClr val="002060"/>
                </a:solidFill>
                <a:effectLst/>
                <a:cs typeface="Arial"/>
              </a:rPr>
              <a:t>: internationaal erkend en komt achter je naam</a:t>
            </a:r>
            <a:r>
              <a:rPr lang="nl-NL">
                <a:solidFill>
                  <a:srgbClr val="002060"/>
                </a:solidFill>
                <a:cs typeface="Arial"/>
              </a:rPr>
              <a:t>:</a:t>
            </a:r>
            <a:r>
              <a:rPr lang="nl-NL" b="0" i="0">
                <a:solidFill>
                  <a:srgbClr val="002060"/>
                </a:solidFill>
                <a:effectLst/>
                <a:cs typeface="Arial"/>
              </a:rPr>
              <a:t> bv Bachelor of </a:t>
            </a:r>
            <a:r>
              <a:rPr lang="nl-NL" b="0" i="0" err="1">
                <a:solidFill>
                  <a:srgbClr val="002060"/>
                </a:solidFill>
                <a:effectLst/>
                <a:cs typeface="Arial"/>
              </a:rPr>
              <a:t>Science</a:t>
            </a:r>
            <a:r>
              <a:rPr lang="nl-NL" b="0" i="0">
                <a:solidFill>
                  <a:srgbClr val="002060"/>
                </a:solidFill>
                <a:effectLst/>
                <a:cs typeface="Arial"/>
              </a:rPr>
              <a:t> (BSc), Bachelor of Arts (BA) of Bachelor of </a:t>
            </a:r>
            <a:r>
              <a:rPr lang="nl-NL" b="0" i="0" err="1">
                <a:solidFill>
                  <a:srgbClr val="002060"/>
                </a:solidFill>
                <a:effectLst/>
                <a:cs typeface="Arial"/>
              </a:rPr>
              <a:t>Economics</a:t>
            </a:r>
            <a:r>
              <a:rPr lang="nl-NL" b="0" i="0">
                <a:solidFill>
                  <a:srgbClr val="002060"/>
                </a:solidFill>
                <a:effectLst/>
                <a:cs typeface="Arial"/>
              </a:rPr>
              <a:t> (</a:t>
            </a:r>
            <a:r>
              <a:rPr lang="nl-NL" b="0" i="0" err="1">
                <a:solidFill>
                  <a:srgbClr val="002060"/>
                </a:solidFill>
                <a:effectLst/>
                <a:cs typeface="Arial"/>
              </a:rPr>
              <a:t>BEc</a:t>
            </a:r>
            <a:r>
              <a:rPr lang="nl-NL" b="0" i="0">
                <a:solidFill>
                  <a:srgbClr val="002060"/>
                </a:solidFill>
                <a:effectLst/>
                <a:cs typeface="Arial"/>
              </a:rPr>
              <a:t>).</a:t>
            </a:r>
            <a:r>
              <a:rPr lang="nl-NL">
                <a:solidFill>
                  <a:srgbClr val="002060"/>
                </a:solidFill>
                <a:cs typeface="Arial"/>
              </a:rPr>
              <a:t> </a:t>
            </a:r>
            <a:endParaRPr lang="nl-NL" b="0" i="0">
              <a:solidFill>
                <a:srgbClr val="002060"/>
              </a:solidFill>
              <a:effectLst/>
              <a:cs typeface="Arial" panose="020B0604020202020204" pitchFamily="34" charset="0"/>
            </a:endParaRPr>
          </a:p>
          <a:p>
            <a:r>
              <a:rPr lang="nl-NL" b="0" i="0">
                <a:solidFill>
                  <a:srgbClr val="002060"/>
                </a:solidFill>
                <a:effectLst/>
                <a:cs typeface="Arial" panose="020B0604020202020204" pitchFamily="34" charset="0"/>
              </a:rPr>
              <a:t>Na een bacheloropleiding is een masteropleiding vaak een logisch vervolg.</a:t>
            </a:r>
            <a:endParaRPr lang="nl-NL">
              <a:solidFill>
                <a:srgbClr val="00206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4650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D9B637C-2257-4687-B579-D0AD2230DE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Master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4F9AEB5-9C1F-41BC-B40C-6BAAC6E8570C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l-NL" b="0" i="0">
                <a:solidFill>
                  <a:srgbClr val="002060"/>
                </a:solidFill>
                <a:effectLst/>
                <a:cs typeface="Arial" panose="020B0604020202020204" pitchFamily="34" charset="0"/>
              </a:rPr>
              <a:t>Na een bacheloropleiding. Zowel hogescholen als universiteiten bieden masters aan. </a:t>
            </a:r>
          </a:p>
          <a:p>
            <a:r>
              <a:rPr lang="nl-NL" b="0" i="0">
                <a:solidFill>
                  <a:srgbClr val="002060"/>
                </a:solidFill>
                <a:effectLst/>
                <a:cs typeface="Arial" panose="020B0604020202020204" pitchFamily="34" charset="0"/>
              </a:rPr>
              <a:t>De masteropleiding duurt meestal één of twee jaar. Je kunt de kennis die je in je bachelor hebt opgedaan verder gaan verbreden of juist verdiepen. </a:t>
            </a:r>
          </a:p>
          <a:p>
            <a:r>
              <a:rPr lang="nl-NL" b="0" i="0">
                <a:solidFill>
                  <a:srgbClr val="002060"/>
                </a:solidFill>
                <a:effectLst/>
                <a:cs typeface="Arial" panose="020B0604020202020204" pitchFamily="34" charset="0"/>
              </a:rPr>
              <a:t>Na </a:t>
            </a:r>
            <a:r>
              <a:rPr lang="nl-NL">
                <a:solidFill>
                  <a:srgbClr val="002060"/>
                </a:solidFill>
                <a:cs typeface="Arial" panose="020B0604020202020204" pitchFamily="34" charset="0"/>
              </a:rPr>
              <a:t>afronding</a:t>
            </a:r>
            <a:r>
              <a:rPr lang="nl-NL" b="0" i="0">
                <a:solidFill>
                  <a:srgbClr val="002060"/>
                </a:solidFill>
                <a:effectLst/>
                <a:cs typeface="Arial" panose="020B0604020202020204" pitchFamily="34" charset="0"/>
              </a:rPr>
              <a:t> ontvang je een mastertitel. Je mag dan MSc (Master of </a:t>
            </a:r>
            <a:r>
              <a:rPr lang="nl-NL" b="0" i="0" err="1">
                <a:solidFill>
                  <a:srgbClr val="002060"/>
                </a:solidFill>
                <a:effectLst/>
                <a:cs typeface="Arial" panose="020B0604020202020204" pitchFamily="34" charset="0"/>
              </a:rPr>
              <a:t>Science</a:t>
            </a:r>
            <a:r>
              <a:rPr lang="nl-NL" b="0" i="0">
                <a:solidFill>
                  <a:srgbClr val="002060"/>
                </a:solidFill>
                <a:effectLst/>
                <a:cs typeface="Arial" panose="020B0604020202020204" pitchFamily="34" charset="0"/>
              </a:rPr>
              <a:t>) of MA (Master of Arts) achter je naam zetten. Dit is een internationale titel.</a:t>
            </a:r>
            <a:endParaRPr lang="nl-NL">
              <a:solidFill>
                <a:srgbClr val="00206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2090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5D06726-6466-428B-83A7-88A0F6AE17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nl-NL" dirty="0">
                <a:solidFill>
                  <a:srgbClr val="D6006E"/>
                </a:solidFill>
              </a:rPr>
              <a:t>Activiteiten studiekeuze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F7270F0-BFD7-431F-819F-AC2D55E8AC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nl-NL" dirty="0">
                <a:cs typeface="Calibri"/>
              </a:rPr>
              <a:t>Individuele gesprekken tussen leerlingen en tutoren en/of decanen</a:t>
            </a:r>
          </a:p>
          <a:p>
            <a:r>
              <a:rPr lang="nl-NL" dirty="0">
                <a:cs typeface="Calibri"/>
              </a:rPr>
              <a:t>Twee dagen per jaar verlof voor bezoek open dagen of </a:t>
            </a:r>
            <a:r>
              <a:rPr lang="nl-NL" dirty="0" err="1">
                <a:cs typeface="Calibri"/>
              </a:rPr>
              <a:t>proefstuderen</a:t>
            </a:r>
            <a:r>
              <a:rPr lang="nl-NL" dirty="0">
                <a:cs typeface="Calibri"/>
              </a:rPr>
              <a:t> (aanvragen)</a:t>
            </a:r>
          </a:p>
          <a:p>
            <a:r>
              <a:rPr lang="nl-NL" dirty="0">
                <a:cs typeface="Calibri"/>
              </a:rPr>
              <a:t>Talenten-</a:t>
            </a:r>
            <a:r>
              <a:rPr lang="nl-NL" dirty="0" err="1">
                <a:cs typeface="Calibri"/>
              </a:rPr>
              <a:t>studiekeuzedag</a:t>
            </a:r>
            <a:r>
              <a:rPr lang="nl-NL" dirty="0">
                <a:cs typeface="Calibri"/>
              </a:rPr>
              <a:t> (dinsdag 4 februari) </a:t>
            </a:r>
            <a:endParaRPr lang="nl-NL" dirty="0"/>
          </a:p>
          <a:p>
            <a:pPr marL="0" indent="0">
              <a:buNone/>
            </a:pPr>
            <a:endParaRPr lang="nl-NL" dirty="0">
              <a:cs typeface="Calibri"/>
            </a:endParaRPr>
          </a:p>
          <a:p>
            <a:pPr marL="0" indent="0">
              <a:buNone/>
            </a:pPr>
            <a:endParaRPr lang="nl-NL" sz="2600" i="1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419244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AA381A4-2427-4203-B6F4-A9421E77D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De organisatie in de onderbouw</a:t>
            </a:r>
          </a:p>
        </p:txBody>
      </p:sp>
      <p:graphicFrame>
        <p:nvGraphicFramePr>
          <p:cNvPr id="4" name="Tijdelijke aanduiding voor inhoud 3">
            <a:extLst>
              <a:ext uri="{FF2B5EF4-FFF2-40B4-BE49-F238E27FC236}">
                <a16:creationId xmlns:a16="http://schemas.microsoft.com/office/drawing/2014/main" id="{A7A71B31-9B8A-4656-A935-C83DC5C76611}"/>
              </a:ext>
            </a:extLst>
          </p:cNvPr>
          <p:cNvGraphicFramePr>
            <a:graphicFrameLocks noGrp="1"/>
          </p:cNvGraphicFramePr>
          <p:nvPr>
            <p:ph idx="10"/>
          </p:nvPr>
        </p:nvGraphicFramePr>
        <p:xfrm>
          <a:off x="457200" y="1557338"/>
          <a:ext cx="8002588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662555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1EF3C6F-AF1E-4BFA-B057-B1F3CBBB3B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nl-NL" dirty="0">
                <a:solidFill>
                  <a:srgbClr val="D6006E"/>
                </a:solidFill>
              </a:rPr>
              <a:t>Meer weten?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5B23EBB-C3F8-4348-9F02-77E5E3AE30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85000" lnSpcReduction="20000"/>
          </a:bodyPr>
          <a:lstStyle/>
          <a:p>
            <a:r>
              <a:rPr lang="nl-NL" dirty="0">
                <a:cs typeface="Calibri"/>
              </a:rPr>
              <a:t>Er zijn diverse websites die helpen bij het maken van een studiekeuze, bv </a:t>
            </a:r>
            <a:r>
              <a:rPr lang="nl-NL" dirty="0">
                <a:cs typeface="Calibri"/>
                <a:hlinkClick r:id="rId2"/>
              </a:rPr>
              <a:t>studiekeuze123</a:t>
            </a:r>
            <a:endParaRPr lang="nl-NL" dirty="0">
              <a:cs typeface="Calibri"/>
            </a:endParaRPr>
          </a:p>
          <a:p>
            <a:r>
              <a:rPr lang="nl-NL" dirty="0">
                <a:cs typeface="Calibri"/>
              </a:rPr>
              <a:t>Informatie op de </a:t>
            </a:r>
            <a:r>
              <a:rPr lang="nl-NL" dirty="0">
                <a:cs typeface="Calibri"/>
                <a:hlinkClick r:id="rId3"/>
              </a:rPr>
              <a:t>decanaatspagina </a:t>
            </a:r>
            <a:r>
              <a:rPr lang="nl-NL" dirty="0">
                <a:cs typeface="Calibri"/>
              </a:rPr>
              <a:t>op de website </a:t>
            </a:r>
          </a:p>
          <a:p>
            <a:r>
              <a:rPr lang="nl-NL" dirty="0">
                <a:ea typeface="+mj-lt"/>
                <a:cs typeface="+mj-lt"/>
              </a:rPr>
              <a:t>Instagram: </a:t>
            </a:r>
            <a:r>
              <a:rPr lang="nl-NL" i="1" dirty="0">
                <a:ea typeface="+mj-lt"/>
                <a:cs typeface="+mj-lt"/>
              </a:rPr>
              <a:t>@celeanumdecanaat</a:t>
            </a:r>
            <a:endParaRPr lang="nl-NL" dirty="0"/>
          </a:p>
          <a:p>
            <a:r>
              <a:rPr lang="nl-NL" dirty="0">
                <a:ea typeface="+mj-lt"/>
                <a:cs typeface="+mj-lt"/>
              </a:rPr>
              <a:t>Maak een afspraak met de decanen  via </a:t>
            </a:r>
            <a:r>
              <a:rPr lang="nl-NL" i="1" dirty="0">
                <a:ea typeface="+mj-lt"/>
                <a:cs typeface="+mj-lt"/>
                <a:hlinkClick r:id="rId4"/>
              </a:rPr>
              <a:t>decanaat@celeanum.nl</a:t>
            </a:r>
            <a:r>
              <a:rPr lang="nl-NL" i="1" dirty="0">
                <a:ea typeface="+mj-lt"/>
                <a:cs typeface="+mj-lt"/>
              </a:rPr>
              <a:t> </a:t>
            </a:r>
            <a:r>
              <a:rPr lang="nl-NL" dirty="0">
                <a:ea typeface="+mj-lt"/>
                <a:cs typeface="+mj-lt"/>
              </a:rPr>
              <a:t>of loop langs, werkkamer naast lokaal 12</a:t>
            </a:r>
            <a:endParaRPr lang="nl-NL" i="1" dirty="0">
              <a:ea typeface="+mj-lt"/>
              <a:cs typeface="+mj-lt"/>
            </a:endParaRPr>
          </a:p>
          <a:p>
            <a:r>
              <a:rPr lang="nl-NL" dirty="0">
                <a:cs typeface="Calibri"/>
              </a:rPr>
              <a:t>Bekijk de websites van de diverse hoge scholen en universiteiten om in te schrijven voor </a:t>
            </a:r>
            <a:r>
              <a:rPr lang="nl-NL" dirty="0" err="1">
                <a:cs typeface="Calibri"/>
              </a:rPr>
              <a:t>proefstuderen</a:t>
            </a:r>
            <a:r>
              <a:rPr lang="nl-NL" dirty="0">
                <a:cs typeface="Calibri"/>
              </a:rPr>
              <a:t> en open dagen.</a:t>
            </a:r>
          </a:p>
          <a:p>
            <a:r>
              <a:rPr lang="nl-NL" dirty="0">
                <a:cs typeface="Calibri"/>
              </a:rPr>
              <a:t>Room.nl: je kunt vanaf 16 jaar inschrijven voor een kamer (check de regio)</a:t>
            </a:r>
          </a:p>
          <a:p>
            <a:pPr marL="0" indent="0">
              <a:buNone/>
            </a:pPr>
            <a:endParaRPr lang="nl-NL" dirty="0">
              <a:cs typeface="Calibri"/>
            </a:endParaRPr>
          </a:p>
          <a:p>
            <a:pPr marL="0" indent="0">
              <a:buNone/>
            </a:pPr>
            <a:endParaRPr lang="nl-NL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387401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40BF811-37DE-4E58-A224-EF6E23F2B9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224" y="116632"/>
            <a:ext cx="8003232" cy="1143000"/>
          </a:xfrm>
        </p:spPr>
        <p:txBody>
          <a:bodyPr>
            <a:noAutofit/>
          </a:bodyPr>
          <a:lstStyle/>
          <a:p>
            <a:r>
              <a:rPr lang="nl-NL" sz="2800"/>
              <a:t>Deel 2: Kennismaken met de tutor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1EC0EDB-2638-44F4-A67B-6F78A14B0A6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42400" y="1052736"/>
            <a:ext cx="7920880" cy="22322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2800"/>
              <a:t>Kennismaken met de tutor in onderstaande lokalen</a:t>
            </a:r>
          </a:p>
          <a:p>
            <a:pPr>
              <a:buFontTx/>
              <a:buChar char="-"/>
            </a:pPr>
            <a:endParaRPr lang="nl-NL"/>
          </a:p>
        </p:txBody>
      </p:sp>
      <p:graphicFrame>
        <p:nvGraphicFramePr>
          <p:cNvPr id="6" name="Tijdelijke aanduiding voor inhoud 5">
            <a:extLst>
              <a:ext uri="{FF2B5EF4-FFF2-40B4-BE49-F238E27FC236}">
                <a16:creationId xmlns:a16="http://schemas.microsoft.com/office/drawing/2014/main" id="{D66C84E0-C64B-4771-9EC5-D1E5B7543FB2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568948417"/>
              </p:ext>
            </p:extLst>
          </p:nvPr>
        </p:nvGraphicFramePr>
        <p:xfrm>
          <a:off x="1129025" y="2168828"/>
          <a:ext cx="5983827" cy="2808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820202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D6FA05F-85A8-4DD3-BA91-C87E37850F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267" y="329080"/>
            <a:ext cx="8003232" cy="1143000"/>
          </a:xfrm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</a:pPr>
            <a:r>
              <a:rPr lang="nl-NL" dirty="0" err="1">
                <a:solidFill>
                  <a:srgbClr val="D6006E"/>
                </a:solidFill>
              </a:rPr>
              <a:t>Toetsweken</a:t>
            </a:r>
            <a:endParaRPr lang="nl-NL" dirty="0">
              <a:solidFill>
                <a:srgbClr val="D6006E"/>
              </a:solidFill>
              <a:highlight>
                <a:srgbClr val="FFFF00"/>
              </a:highlight>
            </a:endParaRPr>
          </a:p>
        </p:txBody>
      </p:sp>
      <p:graphicFrame>
        <p:nvGraphicFramePr>
          <p:cNvPr id="5" name="Tijdelijke aanduiding voor inhoud 2">
            <a:extLst>
              <a:ext uri="{FF2B5EF4-FFF2-40B4-BE49-F238E27FC236}">
                <a16:creationId xmlns:a16="http://schemas.microsoft.com/office/drawing/2014/main" id="{C773E634-0926-4597-8AD2-5F7FC8755A2A}"/>
              </a:ext>
            </a:extLst>
          </p:cNvPr>
          <p:cNvGraphicFramePr>
            <a:graphicFrameLocks noGrp="1"/>
          </p:cNvGraphicFramePr>
          <p:nvPr>
            <p:ph sz="half" idx="2"/>
          </p:nvPr>
        </p:nvGraphicFramePr>
        <p:xfrm>
          <a:off x="471513" y="1698835"/>
          <a:ext cx="3384612" cy="38674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kstvak 2">
            <a:extLst>
              <a:ext uri="{FF2B5EF4-FFF2-40B4-BE49-F238E27FC236}">
                <a16:creationId xmlns:a16="http://schemas.microsoft.com/office/drawing/2014/main" id="{50E7F925-8996-F202-4296-66376440B06C}"/>
              </a:ext>
            </a:extLst>
          </p:cNvPr>
          <p:cNvSpPr txBox="1"/>
          <p:nvPr/>
        </p:nvSpPr>
        <p:spPr>
          <a:xfrm>
            <a:off x="4490883" y="4919968"/>
            <a:ext cx="34711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dirty="0">
                <a:solidFill>
                  <a:srgbClr val="002060"/>
                </a:solidFill>
              </a:rPr>
              <a:t>Aanwezigheid tijdens </a:t>
            </a:r>
            <a:r>
              <a:rPr lang="nl-NL" sz="2400" dirty="0" err="1">
                <a:solidFill>
                  <a:srgbClr val="002060"/>
                </a:solidFill>
              </a:rPr>
              <a:t>toetsweken</a:t>
            </a:r>
            <a:r>
              <a:rPr lang="nl-NL" sz="2400" dirty="0">
                <a:solidFill>
                  <a:srgbClr val="002060"/>
                </a:solidFill>
              </a:rPr>
              <a:t> vinden we belangrijk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5C215371-EC29-72DA-0D72-0602277E0CA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5" r="12886"/>
          <a:stretch/>
        </p:blipFill>
        <p:spPr bwMode="auto">
          <a:xfrm>
            <a:off x="4572000" y="1366712"/>
            <a:ext cx="3940690" cy="3215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99766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CA634B4-2341-4470-B2A4-9F0C67A2D1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528" y="495275"/>
            <a:ext cx="3008313" cy="1067718"/>
          </a:xfrm>
        </p:spPr>
        <p:txBody>
          <a:bodyPr anchor="t">
            <a:noAutofit/>
          </a:bodyPr>
          <a:lstStyle/>
          <a:p>
            <a:r>
              <a:rPr lang="nl-NL" sz="4400" dirty="0"/>
              <a:t>Overige belangrijke data</a:t>
            </a:r>
          </a:p>
        </p:txBody>
      </p:sp>
      <p:graphicFrame>
        <p:nvGraphicFramePr>
          <p:cNvPr id="5" name="Tijdelijke aanduiding voor inhoud 2">
            <a:extLst>
              <a:ext uri="{FF2B5EF4-FFF2-40B4-BE49-F238E27FC236}">
                <a16:creationId xmlns:a16="http://schemas.microsoft.com/office/drawing/2014/main" id="{0C38AE81-6827-46BE-AB9E-79E3F3D62D7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13946502"/>
              </p:ext>
            </p:extLst>
          </p:nvPr>
        </p:nvGraphicFramePr>
        <p:xfrm>
          <a:off x="3552913" y="244591"/>
          <a:ext cx="4836943" cy="59485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2" descr="Belangrijke data tvwo/ath/havo">
            <a:extLst>
              <a:ext uri="{FF2B5EF4-FFF2-40B4-BE49-F238E27FC236}">
                <a16:creationId xmlns:a16="http://schemas.microsoft.com/office/drawing/2014/main" id="{B2BDD608-EE74-7D27-730F-52A1F3EC2D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670" y="2985634"/>
            <a:ext cx="2823573" cy="122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DA9A2292-5115-3561-BC99-D77C118AEF63}"/>
              </a:ext>
            </a:extLst>
          </p:cNvPr>
          <p:cNvSpPr txBox="1"/>
          <p:nvPr/>
        </p:nvSpPr>
        <p:spPr>
          <a:xfrm rot="706381">
            <a:off x="107252" y="4223479"/>
            <a:ext cx="323651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>
                <a:latin typeface="Baguet Script" panose="00000500000000000000" pitchFamily="2" charset="0"/>
              </a:rPr>
              <a:t>Check ook de jaaragenda op onze website</a:t>
            </a:r>
          </a:p>
        </p:txBody>
      </p:sp>
    </p:spTree>
    <p:extLst>
      <p:ext uri="{BB962C8B-B14F-4D97-AF65-F5344CB8AC3E}">
        <p14:creationId xmlns:p14="http://schemas.microsoft.com/office/powerpoint/2010/main" val="1975397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35596" y="248539"/>
            <a:ext cx="7132748" cy="1470025"/>
          </a:xfrm>
        </p:spPr>
        <p:txBody>
          <a:bodyPr>
            <a:noAutofit/>
          </a:bodyPr>
          <a:lstStyle/>
          <a:p>
            <a:pPr algn="l"/>
            <a:r>
              <a:rPr lang="nl-NL" dirty="0">
                <a:solidFill>
                  <a:srgbClr val="D6006E"/>
                </a:solidFill>
              </a:rPr>
              <a:t>Absentie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535596" y="1718564"/>
            <a:ext cx="4533554" cy="3960440"/>
          </a:xfrm>
        </p:spPr>
        <p:txBody>
          <a:bodyPr vert="horz" lIns="91440" tIns="45720" rIns="91440" bIns="45720" rtlCol="0" anchor="t">
            <a:normAutofit fontScale="70000" lnSpcReduction="2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dirty="0">
                <a:solidFill>
                  <a:srgbClr val="002060"/>
                </a:solidFill>
              </a:rPr>
              <a:t>Van te voren doorgeven aan school</a:t>
            </a:r>
          </a:p>
          <a:p>
            <a:pPr algn="l"/>
            <a:r>
              <a:rPr lang="nl-NL" dirty="0">
                <a:solidFill>
                  <a:srgbClr val="002060"/>
                </a:solidFill>
              </a:rPr>
              <a:t>	</a:t>
            </a:r>
            <a:r>
              <a:rPr lang="nl-NL" b="1" dirty="0">
                <a:solidFill>
                  <a:srgbClr val="002060"/>
                </a:solidFill>
              </a:rPr>
              <a:t>absentie@celeanum.nl</a:t>
            </a:r>
          </a:p>
          <a:p>
            <a:pPr algn="l"/>
            <a:endParaRPr lang="nl-NL" dirty="0">
              <a:solidFill>
                <a:srgbClr val="002060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nl-NL" dirty="0">
                <a:solidFill>
                  <a:srgbClr val="002060"/>
                </a:solidFill>
              </a:rPr>
              <a:t>Onbekende uren (ON)-uren in magister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nl-NL" dirty="0">
              <a:solidFill>
                <a:srgbClr val="002060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nl-NL" dirty="0">
                <a:solidFill>
                  <a:srgbClr val="002060"/>
                </a:solidFill>
              </a:rPr>
              <a:t>Wat als uw kind langdurig of vaak ziek is?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nl-NL" dirty="0">
              <a:solidFill>
                <a:srgbClr val="002060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nl-NL" dirty="0">
                <a:solidFill>
                  <a:srgbClr val="002060"/>
                </a:solidFill>
              </a:rPr>
              <a:t>Wat als uw kind onreglementair absent is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nl-NL" dirty="0">
              <a:solidFill>
                <a:srgbClr val="002060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nl-NL" dirty="0">
              <a:solidFill>
                <a:srgbClr val="002060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nl-NL" dirty="0">
              <a:solidFill>
                <a:srgbClr val="002060"/>
              </a:solidFill>
            </a:endParaRPr>
          </a:p>
          <a:p>
            <a:pPr algn="l"/>
            <a:endParaRPr lang="nl-NL" dirty="0"/>
          </a:p>
        </p:txBody>
      </p:sp>
      <p:pic>
        <p:nvPicPr>
          <p:cNvPr id="1026" name="Picture 2" descr="Voorbeeld van afbeelding">
            <a:extLst>
              <a:ext uri="{FF2B5EF4-FFF2-40B4-BE49-F238E27FC236}">
                <a16:creationId xmlns:a16="http://schemas.microsoft.com/office/drawing/2014/main" id="{227AD7BE-9EEB-7CFE-6DF8-9083E2942F1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709"/>
          <a:stretch/>
        </p:blipFill>
        <p:spPr bwMode="auto">
          <a:xfrm>
            <a:off x="5237825" y="1351625"/>
            <a:ext cx="3086100" cy="2077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ep 6">
            <a:extLst>
              <a:ext uri="{FF2B5EF4-FFF2-40B4-BE49-F238E27FC236}">
                <a16:creationId xmlns:a16="http://schemas.microsoft.com/office/drawing/2014/main" id="{5DE0F3CA-A7CF-EC00-B188-E173CEC1504A}"/>
              </a:ext>
            </a:extLst>
          </p:cNvPr>
          <p:cNvGrpSpPr/>
          <p:nvPr/>
        </p:nvGrpSpPr>
        <p:grpSpPr>
          <a:xfrm>
            <a:off x="5239831" y="3698784"/>
            <a:ext cx="3084094" cy="939975"/>
            <a:chOff x="6282717" y="3592112"/>
            <a:chExt cx="3084094" cy="939975"/>
          </a:xfrm>
        </p:grpSpPr>
        <p:pic>
          <p:nvPicPr>
            <p:cNvPr id="5" name="Afbeelding 4">
              <a:extLst>
                <a:ext uri="{FF2B5EF4-FFF2-40B4-BE49-F238E27FC236}">
                  <a16:creationId xmlns:a16="http://schemas.microsoft.com/office/drawing/2014/main" id="{87A76846-FB84-0A9D-C531-B321C794AC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3624" b="90550"/>
            <a:stretch/>
          </p:blipFill>
          <p:spPr>
            <a:xfrm>
              <a:off x="6282717" y="3592112"/>
              <a:ext cx="3084091" cy="399531"/>
            </a:xfrm>
            <a:prstGeom prst="rect">
              <a:avLst/>
            </a:prstGeom>
          </p:spPr>
        </p:pic>
        <p:pic>
          <p:nvPicPr>
            <p:cNvPr id="6" name="Afbeelding 5">
              <a:extLst>
                <a:ext uri="{FF2B5EF4-FFF2-40B4-BE49-F238E27FC236}">
                  <a16:creationId xmlns:a16="http://schemas.microsoft.com/office/drawing/2014/main" id="{6EE9A424-4484-54E7-E9D4-C8A16850CF4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58252" b="33916"/>
            <a:stretch/>
          </p:blipFill>
          <p:spPr>
            <a:xfrm>
              <a:off x="6282720" y="3994951"/>
              <a:ext cx="3084091" cy="53713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146268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9CC1806-4AF3-4DFE-9B07-AF909A8C47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003232" cy="1143000"/>
          </a:xfrm>
        </p:spPr>
        <p:txBody>
          <a:bodyPr anchor="ctr">
            <a:normAutofit/>
          </a:bodyPr>
          <a:lstStyle/>
          <a:p>
            <a:r>
              <a:rPr lang="nl-NL" dirty="0"/>
              <a:t>Het PTA en examenreglement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8F1CF6F-F555-4E8A-9F95-6F132473326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411664"/>
            <a:ext cx="3970784" cy="4525963"/>
          </a:xfrm>
        </p:spPr>
        <p:txBody>
          <a:bodyPr>
            <a:normAutofit fontScale="92500" lnSpcReduction="10000"/>
          </a:bodyPr>
          <a:lstStyle/>
          <a:p>
            <a:r>
              <a:rPr lang="nl-NL" dirty="0"/>
              <a:t>Programma van Toetsing en Afsluiting</a:t>
            </a:r>
          </a:p>
          <a:p>
            <a:pPr lvl="1" eaLnBrk="1" hangingPunct="1">
              <a:buFontTx/>
              <a:buChar char="-"/>
              <a:defRPr/>
            </a:pPr>
            <a:r>
              <a:rPr lang="nl-NL" dirty="0" err="1"/>
              <a:t>Toetsstof</a:t>
            </a:r>
            <a:r>
              <a:rPr lang="nl-NL" dirty="0"/>
              <a:t> en weging per vak</a:t>
            </a:r>
          </a:p>
          <a:p>
            <a:pPr lvl="1" eaLnBrk="1" hangingPunct="1">
              <a:buFontTx/>
              <a:buChar char="-"/>
              <a:defRPr/>
            </a:pPr>
            <a:r>
              <a:rPr lang="nl-NL" dirty="0"/>
              <a:t>per vak toetsenoverzicht</a:t>
            </a:r>
          </a:p>
          <a:p>
            <a:pPr lvl="1" eaLnBrk="1" hangingPunct="1">
              <a:buFontTx/>
              <a:buChar char="-"/>
              <a:defRPr/>
            </a:pPr>
            <a:r>
              <a:rPr lang="nl-NL" dirty="0"/>
              <a:t>soort toetsen per vak</a:t>
            </a:r>
          </a:p>
          <a:p>
            <a:pPr lvl="2">
              <a:defRPr/>
            </a:pPr>
            <a:r>
              <a:rPr lang="nl-NL" sz="2200" dirty="0"/>
              <a:t>theoretische toetsen</a:t>
            </a:r>
          </a:p>
          <a:p>
            <a:pPr lvl="2">
              <a:defRPr/>
            </a:pPr>
            <a:r>
              <a:rPr lang="nl-NL" sz="2200" dirty="0"/>
              <a:t>praktische opdrachten</a:t>
            </a:r>
          </a:p>
          <a:p>
            <a:pPr lvl="2">
              <a:defRPr/>
            </a:pPr>
            <a:r>
              <a:rPr lang="nl-NL" sz="2200" dirty="0"/>
              <a:t>handelingsdelen</a:t>
            </a:r>
          </a:p>
          <a:p>
            <a:pPr lvl="2">
              <a:defRPr/>
            </a:pPr>
            <a:r>
              <a:rPr lang="nl-NL" sz="2200" dirty="0"/>
              <a:t>lees-, luister-, spreek- en schrijfdossiers</a:t>
            </a:r>
          </a:p>
          <a:p>
            <a:pPr>
              <a:defRPr/>
            </a:pPr>
            <a:r>
              <a:rPr lang="nl-NL" dirty="0"/>
              <a:t>Examenreglement</a:t>
            </a:r>
          </a:p>
          <a:p>
            <a:pPr lvl="1">
              <a:defRPr/>
            </a:pPr>
            <a:r>
              <a:rPr lang="nl-NL" dirty="0"/>
              <a:t>Alle afspraken rondom de toetsing in de bovenbouw</a:t>
            </a:r>
          </a:p>
        </p:txBody>
      </p:sp>
      <p:pic>
        <p:nvPicPr>
          <p:cNvPr id="1026" name="Picture 2" descr="Fokke &amp; Sukke hebben het zwaar - NRC">
            <a:extLst>
              <a:ext uri="{FF2B5EF4-FFF2-40B4-BE49-F238E27FC236}">
                <a16:creationId xmlns:a16="http://schemas.microsoft.com/office/drawing/2014/main" id="{93BF52B8-158D-0DA6-6DA5-A5AC5C3684D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27" r="10249"/>
          <a:stretch/>
        </p:blipFill>
        <p:spPr bwMode="auto">
          <a:xfrm>
            <a:off x="4716018" y="2004456"/>
            <a:ext cx="3815240" cy="3048312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7284746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B412B66-BB0A-4EF2-B7AC-4A5563BBF7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Schoolexamen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B66BBF5-FA60-4427-BD7B-34CE41ACB96A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 eaLnBrk="1" hangingPunct="1">
              <a:buNone/>
              <a:defRPr/>
            </a:pPr>
            <a:endParaRPr lang="nl-NL" dirty="0">
              <a:solidFill>
                <a:srgbClr val="002060"/>
              </a:solidFill>
              <a:latin typeface="Arial"/>
              <a:cs typeface="Arial"/>
            </a:endParaRPr>
          </a:p>
          <a:p>
            <a:pPr marL="0" indent="0" eaLnBrk="1" hangingPunct="1">
              <a:buNone/>
              <a:defRPr/>
            </a:pPr>
            <a:r>
              <a:rPr lang="nl-NL" dirty="0">
                <a:solidFill>
                  <a:srgbClr val="002060"/>
                </a:solidFill>
                <a:latin typeface="Arial"/>
                <a:cs typeface="Arial"/>
                <a:sym typeface="Wingdings 2" pitchFamily="18" charset="2"/>
              </a:rPr>
              <a:t>Voor een aantal vakken wordt dit jaar al schoolexamencijfers behaald. Dit geldt voor:</a:t>
            </a:r>
            <a:endParaRPr lang="nl-NL" dirty="0">
              <a:solidFill>
                <a:srgbClr val="002060"/>
              </a:solidFill>
              <a:latin typeface="Arial"/>
              <a:cs typeface="Arial"/>
            </a:endParaRPr>
          </a:p>
          <a:p>
            <a:pPr lvl="1">
              <a:defRPr/>
            </a:pPr>
            <a:r>
              <a:rPr lang="nl-NL" sz="3200" dirty="0" err="1">
                <a:solidFill>
                  <a:srgbClr val="002060"/>
                </a:solidFill>
                <a:latin typeface="Arial"/>
                <a:cs typeface="Arial"/>
                <a:sym typeface="Wingdings 2" pitchFamily="18" charset="2"/>
              </a:rPr>
              <a:t>Ak</a:t>
            </a:r>
            <a:r>
              <a:rPr lang="nl-NL" sz="3200" dirty="0">
                <a:solidFill>
                  <a:srgbClr val="002060"/>
                </a:solidFill>
                <a:latin typeface="Arial"/>
                <a:cs typeface="Arial"/>
                <a:sym typeface="Wingdings 2" pitchFamily="18" charset="2"/>
              </a:rPr>
              <a:t>, </a:t>
            </a:r>
            <a:r>
              <a:rPr lang="nl-NL" sz="3200" dirty="0" err="1">
                <a:solidFill>
                  <a:srgbClr val="002060"/>
                </a:solidFill>
                <a:latin typeface="Arial"/>
                <a:cs typeface="Arial"/>
                <a:sym typeface="Wingdings 2" pitchFamily="18" charset="2"/>
              </a:rPr>
              <a:t>Ec</a:t>
            </a:r>
            <a:r>
              <a:rPr lang="nl-NL" sz="3200" dirty="0">
                <a:solidFill>
                  <a:srgbClr val="002060"/>
                </a:solidFill>
                <a:latin typeface="Arial"/>
                <a:cs typeface="Arial"/>
                <a:sym typeface="Wingdings 2" pitchFamily="18" charset="2"/>
              </a:rPr>
              <a:t>, Ges, </a:t>
            </a:r>
            <a:r>
              <a:rPr lang="nl-NL" sz="3200" dirty="0" err="1">
                <a:solidFill>
                  <a:srgbClr val="002060"/>
                </a:solidFill>
                <a:latin typeface="Arial"/>
                <a:cs typeface="Arial"/>
                <a:sym typeface="Wingdings 2" pitchFamily="18" charset="2"/>
              </a:rPr>
              <a:t>Fi</a:t>
            </a:r>
            <a:r>
              <a:rPr lang="nl-NL" sz="3200" dirty="0">
                <a:solidFill>
                  <a:srgbClr val="002060"/>
                </a:solidFill>
                <a:latin typeface="Arial"/>
                <a:cs typeface="Arial"/>
                <a:sym typeface="Wingdings 2" pitchFamily="18" charset="2"/>
              </a:rPr>
              <a:t>, </a:t>
            </a:r>
            <a:r>
              <a:rPr lang="nl-NL" sz="3200" dirty="0" err="1">
                <a:solidFill>
                  <a:srgbClr val="002060"/>
                </a:solidFill>
                <a:latin typeface="Arial"/>
                <a:cs typeface="Arial"/>
                <a:sym typeface="Wingdings 2" pitchFamily="18" charset="2"/>
              </a:rPr>
              <a:t>Bec</a:t>
            </a:r>
            <a:r>
              <a:rPr lang="nl-NL" sz="3200" dirty="0">
                <a:solidFill>
                  <a:srgbClr val="002060"/>
                </a:solidFill>
                <a:latin typeface="Arial"/>
                <a:cs typeface="Arial"/>
                <a:sym typeface="Wingdings 2" pitchFamily="18" charset="2"/>
              </a:rPr>
              <a:t>, NLT </a:t>
            </a:r>
            <a:endParaRPr lang="nl-NL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>
                <a:solidFill>
                  <a:srgbClr val="002060"/>
                </a:solidFill>
                <a:latin typeface="Arial"/>
                <a:cs typeface="Arial"/>
              </a:rPr>
              <a:t>Het schoolexamen is 50% van het uiteindelijk eindcijfer</a:t>
            </a:r>
          </a:p>
        </p:txBody>
      </p:sp>
    </p:spTree>
    <p:extLst>
      <p:ext uri="{BB962C8B-B14F-4D97-AF65-F5344CB8AC3E}">
        <p14:creationId xmlns:p14="http://schemas.microsoft.com/office/powerpoint/2010/main" val="26272673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61BE4B1-6C25-4299-820F-05F60944FD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Herkansen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8DD0D3C-2D2C-4D5E-981F-30C7C8A82E6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57200" y="1556793"/>
            <a:ext cx="8003232" cy="3960440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>
              <a:defRPr/>
            </a:pPr>
            <a:r>
              <a:rPr lang="nl-NL" sz="2400" b="1" dirty="0">
                <a:latin typeface="Arial" panose="020B0604020202020204" pitchFamily="34" charset="0"/>
                <a:cs typeface="Arial" panose="020B0604020202020204" pitchFamily="34" charset="0"/>
              </a:rPr>
              <a:t>Herkansingsregeling</a:t>
            </a:r>
          </a:p>
          <a:p>
            <a:pPr lvl="1">
              <a:defRPr/>
            </a:pPr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Drie herkansingen</a:t>
            </a:r>
          </a:p>
          <a:p>
            <a:pPr lvl="1">
              <a:defRPr/>
            </a:pPr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Herkansmoment tijdens de vierde periode verspreid over twee dagen</a:t>
            </a:r>
          </a:p>
          <a:p>
            <a:pPr lvl="1">
              <a:defRPr/>
            </a:pPr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Alle toetsen uit de eerste drie periodes kunnen herkanst worden.</a:t>
            </a:r>
          </a:p>
          <a:p>
            <a:pPr lvl="1">
              <a:defRPr/>
            </a:pPr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Maximaal twee herkansingen voor hetzelfde vak</a:t>
            </a:r>
          </a:p>
          <a:p>
            <a:pPr lvl="1">
              <a:defRPr/>
            </a:pPr>
            <a:r>
              <a:rPr lang="nl-NL" sz="2400" dirty="0">
                <a:latin typeface="Arial"/>
                <a:cs typeface="Arial"/>
              </a:rPr>
              <a:t>Periode 4 is niet </a:t>
            </a:r>
            <a:r>
              <a:rPr lang="nl-NL" sz="2400" dirty="0" err="1">
                <a:latin typeface="Arial"/>
                <a:cs typeface="Arial"/>
              </a:rPr>
              <a:t>herkansbaar</a:t>
            </a:r>
            <a:r>
              <a:rPr lang="nl-NL" sz="2400" dirty="0">
                <a:latin typeface="Arial"/>
                <a:cs typeface="Arial"/>
              </a:rPr>
              <a:t> </a:t>
            </a:r>
          </a:p>
          <a:p>
            <a:pPr lvl="1">
              <a:defRPr/>
            </a:pPr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Bewust kiezen voor inzet van herkansing</a:t>
            </a:r>
          </a:p>
          <a:p>
            <a:pPr lvl="1">
              <a:defRPr/>
            </a:pPr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Geen herkansing voor mondelinge toetsen en praktische opdrachten</a:t>
            </a:r>
          </a:p>
          <a:p>
            <a:pPr marL="457200" lvl="1" indent="0">
              <a:buNone/>
              <a:defRPr/>
            </a:pPr>
            <a:endParaRPr lang="nl-NL" sz="2200" dirty="0"/>
          </a:p>
        </p:txBody>
      </p:sp>
    </p:spTree>
    <p:extLst>
      <p:ext uri="{BB962C8B-B14F-4D97-AF65-F5344CB8AC3E}">
        <p14:creationId xmlns:p14="http://schemas.microsoft.com/office/powerpoint/2010/main" val="28339182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1CBB8B7-72BE-4BD9-BDA1-C2695AECF0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MAS (Maatschappelijke stage)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F41BBFB-7FCC-43EC-9C5D-BCCDECF114CF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57200" y="1335640"/>
            <a:ext cx="8003232" cy="4747115"/>
          </a:xfrm>
        </p:spPr>
        <p:txBody>
          <a:bodyPr vert="horz" lIns="91440" tIns="45720" rIns="91440" bIns="45720" rtlCol="0" anchor="t">
            <a:normAutofit fontScale="77500" lnSpcReduction="20000"/>
          </a:bodyPr>
          <a:lstStyle/>
          <a:p>
            <a:pPr algn="l">
              <a:buFont typeface="Wingdings" panose="05000000000000000000" pitchFamily="2" charset="2"/>
              <a:buChar char="ü"/>
            </a:pPr>
            <a:r>
              <a:rPr lang="nl-NL" sz="3100" dirty="0">
                <a:cs typeface="Arial" panose="020B0604020202020204" pitchFamily="34" charset="0"/>
              </a:rPr>
              <a:t>Niet landelijk verplicht </a:t>
            </a:r>
          </a:p>
          <a:p>
            <a:pPr algn="l">
              <a:buFont typeface="Wingdings" panose="05000000000000000000" pitchFamily="2" charset="2"/>
              <a:buChar char="ü"/>
            </a:pPr>
            <a:r>
              <a:rPr lang="nl-NL" sz="3100" dirty="0">
                <a:cs typeface="Arial" panose="020B0604020202020204" pitchFamily="34" charset="0"/>
              </a:rPr>
              <a:t>Bewuste keuze van het Celeanum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nl-NL" sz="3100" dirty="0">
              <a:cs typeface="Arial" panose="020B0604020202020204" pitchFamily="34" charset="0"/>
            </a:endParaRPr>
          </a:p>
          <a:p>
            <a:pPr algn="l">
              <a:buFont typeface="Wingdings" panose="05000000000000000000" pitchFamily="2" charset="2"/>
              <a:buChar char="ü"/>
            </a:pPr>
            <a:r>
              <a:rPr lang="nl-NL" sz="3100" dirty="0">
                <a:cs typeface="Arial" panose="020B0604020202020204" pitchFamily="34" charset="0"/>
              </a:rPr>
              <a:t>Doel: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nl-NL" sz="3100" dirty="0">
                <a:cs typeface="Arial" panose="020B0604020202020204" pitchFamily="34" charset="0"/>
              </a:rPr>
              <a:t>Kennis maken met vrijwilligerswerk (voorwaarden)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nl-NL" sz="3100" dirty="0">
                <a:cs typeface="Arial" panose="020B0604020202020204" pitchFamily="34" charset="0"/>
              </a:rPr>
              <a:t>Kennis maken met organisaties en mensen buiten school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nl-NL" sz="3100" dirty="0">
                <a:cs typeface="Arial" panose="020B0604020202020204" pitchFamily="34" charset="0"/>
              </a:rPr>
              <a:t>Ontdekken en verkennen van talenten en interesses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nl-NL" sz="3100" dirty="0">
                <a:cs typeface="Arial" panose="020B0604020202020204" pitchFamily="34" charset="0"/>
              </a:rPr>
              <a:t>Ontplooien en zelf actie ondernemen (handelen)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endParaRPr lang="nl-NL" sz="3100" dirty="0">
              <a:cs typeface="Arial" panose="020B0604020202020204" pitchFamily="34" charset="0"/>
            </a:endParaRPr>
          </a:p>
          <a:p>
            <a:pPr algn="l">
              <a:buFont typeface="Wingdings" panose="05000000000000000000" pitchFamily="2" charset="2"/>
              <a:buChar char="ü"/>
            </a:pPr>
            <a:r>
              <a:rPr lang="nl-NL" sz="3100" dirty="0">
                <a:cs typeface="Arial" panose="020B0604020202020204" pitchFamily="34" charset="0"/>
              </a:rPr>
              <a:t>Verzekering via school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nl-NL" sz="3100" dirty="0" err="1">
                <a:cs typeface="Arial"/>
              </a:rPr>
              <a:t>MaS</a:t>
            </a:r>
            <a:r>
              <a:rPr lang="nl-NL" sz="3100" dirty="0">
                <a:cs typeface="Arial"/>
              </a:rPr>
              <a:t> valt onder aansprakelijkheidsverzekering van OOZ</a:t>
            </a:r>
            <a:endParaRPr lang="nl-NL" sz="3100" dirty="0">
              <a:ea typeface="Calibri"/>
              <a:cs typeface="Arial"/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29138637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b9fb90b-72ef-4fb6-8e86-fbb3a044f196" xsi:nil="true"/>
    <lcf76f155ced4ddcb4097134ff3c332f xmlns="06968e29-9140-48f9-96f2-40065823526e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DE98FD8B61E3B46BBA3066A634B15BB" ma:contentTypeVersion="17" ma:contentTypeDescription="Een nieuw document maken." ma:contentTypeScope="" ma:versionID="6c508110dedb329697353ce33ec2be22">
  <xsd:schema xmlns:xsd="http://www.w3.org/2001/XMLSchema" xmlns:xs="http://www.w3.org/2001/XMLSchema" xmlns:p="http://schemas.microsoft.com/office/2006/metadata/properties" xmlns:ns2="06968e29-9140-48f9-96f2-40065823526e" xmlns:ns3="cb9fb90b-72ef-4fb6-8e86-fbb3a044f196" targetNamespace="http://schemas.microsoft.com/office/2006/metadata/properties" ma:root="true" ma:fieldsID="b75a85163ad32e8f0be894b4ae56c0d7" ns2:_="" ns3:_="">
    <xsd:import namespace="06968e29-9140-48f9-96f2-40065823526e"/>
    <xsd:import namespace="cb9fb90b-72ef-4fb6-8e86-fbb3a044f19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SearchProperties" minOccurs="0"/>
                <xsd:element ref="ns2:MediaLengthInSecond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6968e29-9140-48f9-96f2-40065823526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lcf76f155ced4ddcb4097134ff3c332f" ma:index="20" nillable="true" ma:taxonomy="true" ma:internalName="lcf76f155ced4ddcb4097134ff3c332f" ma:taxonomyFieldName="MediaServiceImageTags" ma:displayName="Afbeeldingtags" ma:readOnly="false" ma:fieldId="{5cf76f15-5ced-4ddc-b409-7134ff3c332f}" ma:taxonomyMulti="true" ma:sspId="1241942b-f22d-4f83-a1f7-fbff8d1f041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LengthInSeconds" ma:index="2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b9fb90b-72ef-4fb6-8e86-fbb3a044f196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8861479d-9e98-4214-a27d-c26cc5b878e3}" ma:internalName="TaxCatchAll" ma:showField="CatchAllData" ma:web="cb9fb90b-72ef-4fb6-8e86-fbb3a044f19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13FAA58-479F-4871-A304-44AA1F8AC84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423ECF4-629C-46D1-8C8C-980ED0279B75}">
  <ds:schemaRefs>
    <ds:schemaRef ds:uri="http://schemas.microsoft.com/office/infopath/2007/PartnerControls"/>
    <ds:schemaRef ds:uri="06968e29-9140-48f9-96f2-40065823526e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cb9fb90b-72ef-4fb6-8e86-fbb3a044f196"/>
    <ds:schemaRef ds:uri="http://purl.org/dc/dcmitype/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5DF21F51-B723-44F3-8D55-BC07DD4DA7E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6968e29-9140-48f9-96f2-40065823526e"/>
    <ds:schemaRef ds:uri="cb9fb90b-72ef-4fb6-8e86-fbb3a044f19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473</TotalTime>
  <Words>1058</Words>
  <Application>Microsoft Office PowerPoint</Application>
  <PresentationFormat>Diavoorstelling (4:3)</PresentationFormat>
  <Paragraphs>191</Paragraphs>
  <Slides>21</Slides>
  <Notes>8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3</vt:i4>
      </vt:variant>
      <vt:variant>
        <vt:lpstr>Diatitels</vt:lpstr>
      </vt:variant>
      <vt:variant>
        <vt:i4>21</vt:i4>
      </vt:variant>
    </vt:vector>
  </HeadingPairs>
  <TitlesOfParts>
    <vt:vector size="30" baseType="lpstr">
      <vt:lpstr>Arial</vt:lpstr>
      <vt:lpstr>AUdimat</vt:lpstr>
      <vt:lpstr>Baguet Script</vt:lpstr>
      <vt:lpstr>Calibri</vt:lpstr>
      <vt:lpstr>Calibri Light</vt:lpstr>
      <vt:lpstr>Wingdings</vt:lpstr>
      <vt:lpstr>Kantoorthema</vt:lpstr>
      <vt:lpstr>Kantoorthema</vt:lpstr>
      <vt:lpstr>Office Theme</vt:lpstr>
      <vt:lpstr>Informatieavond klas 4</vt:lpstr>
      <vt:lpstr>De organisatie in de onderbouw</vt:lpstr>
      <vt:lpstr>Toetsweken</vt:lpstr>
      <vt:lpstr>Overige belangrijke data</vt:lpstr>
      <vt:lpstr>Absentie</vt:lpstr>
      <vt:lpstr>Het PTA en examenreglement</vt:lpstr>
      <vt:lpstr>Schoolexamen</vt:lpstr>
      <vt:lpstr>Herkansen</vt:lpstr>
      <vt:lpstr>MAS (Maatschappelijke stage)</vt:lpstr>
      <vt:lpstr>Inhoudelijk (MAS)</vt:lpstr>
      <vt:lpstr>Ouderbetrokkenheid</vt:lpstr>
      <vt:lpstr>Vragen</vt:lpstr>
      <vt:lpstr>Loopbaanoriëntatie klas 4</vt:lpstr>
      <vt:lpstr>Wat doet een decaan?</vt:lpstr>
      <vt:lpstr>Verschil WO-HBO</vt:lpstr>
      <vt:lpstr>Universiteiten</vt:lpstr>
      <vt:lpstr>Bachelor</vt:lpstr>
      <vt:lpstr>Master</vt:lpstr>
      <vt:lpstr>Activiteiten studiekeuze</vt:lpstr>
      <vt:lpstr>Meer weten?</vt:lpstr>
      <vt:lpstr>Deel 2: Kennismaken met de tutor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Klik hier om een titel te maken</dc:title>
  <dc:creator>Mariska Veerman</dc:creator>
  <cp:lastModifiedBy>Gerard Top</cp:lastModifiedBy>
  <cp:revision>35</cp:revision>
  <dcterms:created xsi:type="dcterms:W3CDTF">2015-10-13T12:22:52Z</dcterms:created>
  <dcterms:modified xsi:type="dcterms:W3CDTF">2024-09-26T06:37:15Z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0x010100ADE98FD8B61E3B46BBA3066A634B15BB</vt:lpwstr>
  </property>
  <property fmtid="{D5CDD505-2E9C-101B-9397-08002B2CF9AE}" pid="3" name="xd_Signature">
    <vt:bool>false</vt:bool>
  </property>
  <property fmtid="{D5CDD505-2E9C-101B-9397-08002B2CF9AE}" pid="4" name="xd_ProgID">
    <vt:lpwstr/>
  </property>
  <property fmtid="{D5CDD505-2E9C-101B-9397-08002B2CF9AE}" pid="5" name="TemplateUrl">
    <vt:lpwstr/>
  </property>
  <property fmtid="{D5CDD505-2E9C-101B-9397-08002B2CF9AE}" pid="6" name="ComplianceAssetId">
    <vt:lpwstr/>
  </property>
  <property fmtid="{D5CDD505-2E9C-101B-9397-08002B2CF9AE}" pid="7" name="_ExtendedDescription">
    <vt:lpwstr/>
  </property>
  <property fmtid="{D5CDD505-2E9C-101B-9397-08002B2CF9AE}" pid="8" name="MediaServiceImageTags">
    <vt:lpwstr/>
  </property>
</Properties>
</file>