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4"/>
  </p:notesMasterIdLst>
  <p:sldIdLst>
    <p:sldId id="256" r:id="rId6"/>
    <p:sldId id="259" r:id="rId7"/>
    <p:sldId id="277" r:id="rId8"/>
    <p:sldId id="275" r:id="rId9"/>
    <p:sldId id="281" r:id="rId10"/>
    <p:sldId id="276" r:id="rId11"/>
    <p:sldId id="278" r:id="rId12"/>
    <p:sldId id="293" r:id="rId13"/>
    <p:sldId id="269" r:id="rId14"/>
    <p:sldId id="284" r:id="rId15"/>
    <p:sldId id="282" r:id="rId16"/>
    <p:sldId id="285" r:id="rId17"/>
    <p:sldId id="286" r:id="rId18"/>
    <p:sldId id="288" r:id="rId19"/>
    <p:sldId id="289" r:id="rId20"/>
    <p:sldId id="290" r:id="rId21"/>
    <p:sldId id="291" r:id="rId22"/>
    <p:sldId id="283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6E"/>
    <a:srgbClr val="FF00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4F925-E25C-97A2-2165-1F61B30B993A}" v="7" dt="2024-09-24T07:26:59.685"/>
    <p1510:client id="{4575ECCD-4050-3006-32BE-64B2FB55BCFD}" v="1" dt="2024-09-25T16:21:34.021"/>
    <p1510:client id="{A05E6698-E64F-4B33-C9C0-3F03A46F89C4}" v="22" dt="2024-09-24T14:02:41.242"/>
    <p1510:client id="{AB6CEE0E-6079-2BFE-157A-786CA8D0B270}" v="24" dt="2024-09-25T12:46:38.662"/>
    <p1510:client id="{D09E1AB8-56C7-2D2F-52D0-3487333B12A3}" v="21" dt="2024-09-24T12:36:42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6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65841-F9B1-47FA-9D9F-DD11788634F1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860B1B4-63D4-4567-874C-545417D38D38}">
      <dgm:prSet phldrT="[Tekst]" custT="1"/>
      <dgm:spPr/>
      <dgm:t>
        <a:bodyPr/>
        <a:lstStyle/>
        <a:p>
          <a:r>
            <a:rPr lang="nl-NL" sz="1800" dirty="0"/>
            <a:t>Schoolleiding</a:t>
          </a:r>
        </a:p>
        <a:p>
          <a:r>
            <a:rPr lang="nl-NL" sz="1600" dirty="0"/>
            <a:t>Rector (dhr. Dost)</a:t>
          </a:r>
        </a:p>
        <a:p>
          <a:r>
            <a:rPr lang="nl-NL" sz="1600" dirty="0"/>
            <a:t>Conrector</a:t>
          </a:r>
        </a:p>
        <a:p>
          <a:r>
            <a:rPr lang="nl-NL" sz="1600" dirty="0"/>
            <a:t>(dhr. Boks)</a:t>
          </a:r>
        </a:p>
      </dgm:t>
    </dgm:pt>
    <dgm:pt modelId="{7F9D9DB0-ADED-426E-93DF-85A1C138C8C8}" type="parTrans" cxnId="{F9786091-5D95-4AD7-A07D-CA0054ED1E2C}">
      <dgm:prSet/>
      <dgm:spPr/>
      <dgm:t>
        <a:bodyPr/>
        <a:lstStyle/>
        <a:p>
          <a:endParaRPr lang="nl-NL"/>
        </a:p>
      </dgm:t>
    </dgm:pt>
    <dgm:pt modelId="{4E09872D-9B0F-4ED9-A463-6FB1A6C67F47}" type="sibTrans" cxnId="{F9786091-5D95-4AD7-A07D-CA0054ED1E2C}">
      <dgm:prSet/>
      <dgm:spPr/>
      <dgm:t>
        <a:bodyPr/>
        <a:lstStyle/>
        <a:p>
          <a:endParaRPr lang="nl-NL"/>
        </a:p>
      </dgm:t>
    </dgm:pt>
    <dgm:pt modelId="{BC27F4AB-F567-454B-B40E-78F5A98C8FDB}">
      <dgm:prSet phldrT="[Tekst]"/>
      <dgm:spPr/>
      <dgm:t>
        <a:bodyPr/>
        <a:lstStyle/>
        <a:p>
          <a:r>
            <a:rPr lang="nl-NL" sz="1400" dirty="0"/>
            <a:t>Schoolleiding</a:t>
          </a:r>
        </a:p>
      </dgm:t>
    </dgm:pt>
    <dgm:pt modelId="{448048F7-E724-4294-BB34-FCDDC7409B0D}" type="parTrans" cxnId="{81F08CE2-986F-4101-96B1-FD97F3B256E0}">
      <dgm:prSet/>
      <dgm:spPr/>
      <dgm:t>
        <a:bodyPr/>
        <a:lstStyle/>
        <a:p>
          <a:endParaRPr lang="nl-NL"/>
        </a:p>
      </dgm:t>
    </dgm:pt>
    <dgm:pt modelId="{0CF8664F-D3AF-4EFC-B906-FF3E2B9C2FC1}" type="sibTrans" cxnId="{81F08CE2-986F-4101-96B1-FD97F3B256E0}">
      <dgm:prSet/>
      <dgm:spPr/>
      <dgm:t>
        <a:bodyPr/>
        <a:lstStyle/>
        <a:p>
          <a:endParaRPr lang="nl-NL"/>
        </a:p>
      </dgm:t>
    </dgm:pt>
    <dgm:pt modelId="{D588F121-A5A8-4681-81B0-6747036F1144}">
      <dgm:prSet phldrT="[Tekst]"/>
      <dgm:spPr/>
      <dgm:t>
        <a:bodyPr/>
        <a:lstStyle/>
        <a:p>
          <a:r>
            <a:rPr lang="nl-NL" sz="1400"/>
            <a:t>Organisatiebeleid</a:t>
          </a:r>
        </a:p>
      </dgm:t>
    </dgm:pt>
    <dgm:pt modelId="{C51683E8-2F32-4139-8922-51E41A8AB961}" type="parTrans" cxnId="{952CCAA3-7C1C-4850-816D-004BA8307DB6}">
      <dgm:prSet/>
      <dgm:spPr/>
      <dgm:t>
        <a:bodyPr/>
        <a:lstStyle/>
        <a:p>
          <a:endParaRPr lang="nl-NL"/>
        </a:p>
      </dgm:t>
    </dgm:pt>
    <dgm:pt modelId="{78425317-5B01-45C7-9B39-C1D3BB799220}" type="sibTrans" cxnId="{952CCAA3-7C1C-4850-816D-004BA8307DB6}">
      <dgm:prSet/>
      <dgm:spPr/>
      <dgm:t>
        <a:bodyPr/>
        <a:lstStyle/>
        <a:p>
          <a:endParaRPr lang="nl-NL"/>
        </a:p>
      </dgm:t>
    </dgm:pt>
    <dgm:pt modelId="{EC220835-710A-4611-A692-943ED934462E}">
      <dgm:prSet phldrT="[Tekst]" custT="1"/>
      <dgm:spPr/>
      <dgm:t>
        <a:bodyPr/>
        <a:lstStyle/>
        <a:p>
          <a:r>
            <a:rPr lang="nl-NL" sz="1800"/>
            <a:t>Coördinator klas 3 &amp; 4</a:t>
          </a:r>
        </a:p>
        <a:p>
          <a:r>
            <a:rPr lang="nl-NL" sz="1600"/>
            <a:t>(dhr. Top)</a:t>
          </a:r>
        </a:p>
      </dgm:t>
    </dgm:pt>
    <dgm:pt modelId="{3285726E-021E-4FB8-B53C-F7FCBCE19A1A}" type="parTrans" cxnId="{EB6B647A-FF23-4A1F-B5DD-4447BEE60C31}">
      <dgm:prSet/>
      <dgm:spPr/>
      <dgm:t>
        <a:bodyPr/>
        <a:lstStyle/>
        <a:p>
          <a:endParaRPr lang="nl-NL"/>
        </a:p>
      </dgm:t>
    </dgm:pt>
    <dgm:pt modelId="{41EF6642-5DDE-42E6-AE8B-D28AC76E9247}" type="sibTrans" cxnId="{EB6B647A-FF23-4A1F-B5DD-4447BEE60C31}">
      <dgm:prSet/>
      <dgm:spPr/>
      <dgm:t>
        <a:bodyPr/>
        <a:lstStyle/>
        <a:p>
          <a:endParaRPr lang="nl-NL"/>
        </a:p>
      </dgm:t>
    </dgm:pt>
    <dgm:pt modelId="{A2242274-AFC0-4F1C-A7C1-9DB561EBBC8E}">
      <dgm:prSet phldrT="[Tekst]"/>
      <dgm:spPr/>
      <dgm:t>
        <a:bodyPr/>
        <a:lstStyle/>
        <a:p>
          <a:r>
            <a:rPr lang="nl-NL" sz="1400" err="1"/>
            <a:t>Leerlingzaken</a:t>
          </a:r>
          <a:endParaRPr lang="nl-NL" sz="1400"/>
        </a:p>
      </dgm:t>
    </dgm:pt>
    <dgm:pt modelId="{E43D8193-5606-4AB2-8BEA-90DA4CD89E1A}" type="parTrans" cxnId="{A9106B2C-96CF-46D0-8D30-3EAE7C75D80D}">
      <dgm:prSet/>
      <dgm:spPr/>
      <dgm:t>
        <a:bodyPr/>
        <a:lstStyle/>
        <a:p>
          <a:endParaRPr lang="nl-NL"/>
        </a:p>
      </dgm:t>
    </dgm:pt>
    <dgm:pt modelId="{2E1C0879-B76E-4F09-9369-C735217A178C}" type="sibTrans" cxnId="{A9106B2C-96CF-46D0-8D30-3EAE7C75D80D}">
      <dgm:prSet/>
      <dgm:spPr/>
      <dgm:t>
        <a:bodyPr/>
        <a:lstStyle/>
        <a:p>
          <a:endParaRPr lang="nl-NL"/>
        </a:p>
      </dgm:t>
    </dgm:pt>
    <dgm:pt modelId="{500D816A-718E-4C6C-A909-B0ED5A385A46}">
      <dgm:prSet phldrT="[Tekst]"/>
      <dgm:spPr/>
      <dgm:t>
        <a:bodyPr/>
        <a:lstStyle/>
        <a:p>
          <a:r>
            <a:rPr lang="nl-NL" sz="1400"/>
            <a:t>2</a:t>
          </a:r>
          <a:r>
            <a:rPr lang="nl-NL" sz="1400" baseline="30000"/>
            <a:t>e</a:t>
          </a:r>
          <a:r>
            <a:rPr lang="nl-NL" sz="1400"/>
            <a:t> </a:t>
          </a:r>
          <a:r>
            <a:rPr lang="nl-NL" sz="1400" err="1"/>
            <a:t>lijns</a:t>
          </a:r>
          <a:r>
            <a:rPr lang="nl-NL" sz="1400"/>
            <a:t> oudercontact</a:t>
          </a:r>
        </a:p>
      </dgm:t>
    </dgm:pt>
    <dgm:pt modelId="{1E498D28-7823-4145-9DC4-C9FED2C5436D}" type="parTrans" cxnId="{001AF526-F451-4C2B-964E-F5EE5C3C5727}">
      <dgm:prSet/>
      <dgm:spPr/>
      <dgm:t>
        <a:bodyPr/>
        <a:lstStyle/>
        <a:p>
          <a:endParaRPr lang="nl-NL"/>
        </a:p>
      </dgm:t>
    </dgm:pt>
    <dgm:pt modelId="{A3529ADE-8938-4BCA-B732-DE71B7EBA201}" type="sibTrans" cxnId="{001AF526-F451-4C2B-964E-F5EE5C3C5727}">
      <dgm:prSet/>
      <dgm:spPr/>
      <dgm:t>
        <a:bodyPr/>
        <a:lstStyle/>
        <a:p>
          <a:endParaRPr lang="nl-NL"/>
        </a:p>
      </dgm:t>
    </dgm:pt>
    <dgm:pt modelId="{42D7A033-DC0C-4DD8-912D-8AD575B52FDE}">
      <dgm:prSet phldrT="[Tekst]" custT="1"/>
      <dgm:spPr/>
      <dgm:t>
        <a:bodyPr/>
        <a:lstStyle/>
        <a:p>
          <a:r>
            <a:rPr lang="nl-NL" sz="2100"/>
            <a:t>Decanen</a:t>
          </a:r>
          <a:br>
            <a:rPr lang="nl-NL" sz="2100"/>
          </a:br>
          <a:r>
            <a:rPr lang="nl-NL" sz="1600"/>
            <a:t>(mw. Van Perlo en mw. De Haan)</a:t>
          </a:r>
        </a:p>
      </dgm:t>
    </dgm:pt>
    <dgm:pt modelId="{45715C76-7806-48C6-87CC-39A4E1B090C4}" type="parTrans" cxnId="{FA2ADA2B-C418-42B1-A8DE-5307FFF78AA5}">
      <dgm:prSet/>
      <dgm:spPr/>
      <dgm:t>
        <a:bodyPr/>
        <a:lstStyle/>
        <a:p>
          <a:endParaRPr lang="nl-NL"/>
        </a:p>
      </dgm:t>
    </dgm:pt>
    <dgm:pt modelId="{76120E2B-EA30-43A3-B6FF-BE43173C4B28}" type="sibTrans" cxnId="{FA2ADA2B-C418-42B1-A8DE-5307FFF78AA5}">
      <dgm:prSet/>
      <dgm:spPr/>
      <dgm:t>
        <a:bodyPr/>
        <a:lstStyle/>
        <a:p>
          <a:endParaRPr lang="nl-NL"/>
        </a:p>
      </dgm:t>
    </dgm:pt>
    <dgm:pt modelId="{832AB3EB-1A0E-4F02-8656-7DFEDC5CEACF}">
      <dgm:prSet phldrT="[Tekst]" custT="1"/>
      <dgm:spPr/>
      <dgm:t>
        <a:bodyPr/>
        <a:lstStyle/>
        <a:p>
          <a:r>
            <a:rPr lang="nl-NL" sz="1400"/>
            <a:t>Keuzebegeleiding</a:t>
          </a:r>
        </a:p>
      </dgm:t>
    </dgm:pt>
    <dgm:pt modelId="{0FCC401E-4B86-4C4A-94FE-749E9B37F509}" type="parTrans" cxnId="{F903F372-CD6D-4567-8FA8-2EC91A6C32BE}">
      <dgm:prSet/>
      <dgm:spPr/>
      <dgm:t>
        <a:bodyPr/>
        <a:lstStyle/>
        <a:p>
          <a:endParaRPr lang="nl-NL"/>
        </a:p>
      </dgm:t>
    </dgm:pt>
    <dgm:pt modelId="{64F413D1-DC56-46BD-8649-3AEBB0D76276}" type="sibTrans" cxnId="{F903F372-CD6D-4567-8FA8-2EC91A6C32BE}">
      <dgm:prSet/>
      <dgm:spPr/>
      <dgm:t>
        <a:bodyPr/>
        <a:lstStyle/>
        <a:p>
          <a:endParaRPr lang="nl-NL"/>
        </a:p>
      </dgm:t>
    </dgm:pt>
    <dgm:pt modelId="{5A6BFE2C-7C9B-4B1B-AE8F-81FB7D75490B}">
      <dgm:prSet phldrT="[Tekst]" custT="1"/>
      <dgm:spPr/>
      <dgm:t>
        <a:bodyPr/>
        <a:lstStyle/>
        <a:p>
          <a:r>
            <a:rPr lang="nl-NL" sz="1400"/>
            <a:t>Studie-informatie</a:t>
          </a:r>
        </a:p>
      </dgm:t>
    </dgm:pt>
    <dgm:pt modelId="{35B08367-7EEA-4405-A4B8-FB3CB199307D}" type="parTrans" cxnId="{73A5BBB0-5A42-4E6E-8C7D-581FB256A11A}">
      <dgm:prSet/>
      <dgm:spPr/>
      <dgm:t>
        <a:bodyPr/>
        <a:lstStyle/>
        <a:p>
          <a:endParaRPr lang="nl-NL"/>
        </a:p>
      </dgm:t>
    </dgm:pt>
    <dgm:pt modelId="{1AD871A7-5530-4F7A-A60C-6D9A52FE8B14}" type="sibTrans" cxnId="{73A5BBB0-5A42-4E6E-8C7D-581FB256A11A}">
      <dgm:prSet/>
      <dgm:spPr/>
      <dgm:t>
        <a:bodyPr/>
        <a:lstStyle/>
        <a:p>
          <a:endParaRPr lang="nl-NL"/>
        </a:p>
      </dgm:t>
    </dgm:pt>
    <dgm:pt modelId="{70F56049-035D-457C-BF26-B7A6BB14F022}">
      <dgm:prSet phldrT="[Tekst]"/>
      <dgm:spPr/>
      <dgm:t>
        <a:bodyPr/>
        <a:lstStyle/>
        <a:p>
          <a:r>
            <a:rPr lang="nl-NL" sz="1400" dirty="0"/>
            <a:t>Personeel</a:t>
          </a:r>
        </a:p>
      </dgm:t>
    </dgm:pt>
    <dgm:pt modelId="{22BF9AC6-B1EA-447F-AD4C-BF676D8408BE}" type="parTrans" cxnId="{20A701DC-CA3A-4682-8DC1-4F63F4E303EC}">
      <dgm:prSet/>
      <dgm:spPr/>
      <dgm:t>
        <a:bodyPr/>
        <a:lstStyle/>
        <a:p>
          <a:endParaRPr lang="nl-NL"/>
        </a:p>
      </dgm:t>
    </dgm:pt>
    <dgm:pt modelId="{E28D0EB9-3B16-4030-A533-5BE1A6B751D5}" type="sibTrans" cxnId="{20A701DC-CA3A-4682-8DC1-4F63F4E303EC}">
      <dgm:prSet/>
      <dgm:spPr/>
      <dgm:t>
        <a:bodyPr/>
        <a:lstStyle/>
        <a:p>
          <a:endParaRPr lang="nl-NL"/>
        </a:p>
      </dgm:t>
    </dgm:pt>
    <dgm:pt modelId="{54C1C65F-0B35-41A9-BEB5-3CEC5DB245AE}">
      <dgm:prSet phldrT="[Tekst]"/>
      <dgm:spPr/>
      <dgm:t>
        <a:bodyPr/>
        <a:lstStyle/>
        <a:p>
          <a:endParaRPr lang="nl-NL" sz="1400"/>
        </a:p>
      </dgm:t>
    </dgm:pt>
    <dgm:pt modelId="{98004F78-8A3A-48CA-8CDC-9FC6100E5425}" type="parTrans" cxnId="{316DDF21-D357-4822-81C7-C0A005510558}">
      <dgm:prSet/>
      <dgm:spPr/>
      <dgm:t>
        <a:bodyPr/>
        <a:lstStyle/>
        <a:p>
          <a:endParaRPr lang="nl-NL"/>
        </a:p>
      </dgm:t>
    </dgm:pt>
    <dgm:pt modelId="{A67EA837-A171-42CF-AD07-7449FF17915B}" type="sibTrans" cxnId="{316DDF21-D357-4822-81C7-C0A005510558}">
      <dgm:prSet/>
      <dgm:spPr/>
      <dgm:t>
        <a:bodyPr/>
        <a:lstStyle/>
        <a:p>
          <a:endParaRPr lang="nl-NL"/>
        </a:p>
      </dgm:t>
    </dgm:pt>
    <dgm:pt modelId="{785C65C9-E589-45AC-AD59-6A5FC74418E9}">
      <dgm:prSet custT="1"/>
      <dgm:spPr/>
      <dgm:t>
        <a:bodyPr/>
        <a:lstStyle/>
        <a:p>
          <a:r>
            <a:rPr lang="nl-NL" sz="1900"/>
            <a:t>Tutoren </a:t>
          </a:r>
          <a:br>
            <a:rPr lang="nl-NL" sz="1900"/>
          </a:br>
          <a:r>
            <a:rPr lang="nl-NL" sz="1600"/>
            <a:t>(diverse collega’s)</a:t>
          </a:r>
          <a:endParaRPr lang="nl-NL" sz="1900"/>
        </a:p>
      </dgm:t>
    </dgm:pt>
    <dgm:pt modelId="{B7787A11-0254-4A99-A3A7-89D751C5CC8B}" type="parTrans" cxnId="{2C79A25D-5644-4F27-9A42-CCCB2A3C52E7}">
      <dgm:prSet/>
      <dgm:spPr/>
      <dgm:t>
        <a:bodyPr/>
        <a:lstStyle/>
        <a:p>
          <a:endParaRPr lang="nl-NL"/>
        </a:p>
      </dgm:t>
    </dgm:pt>
    <dgm:pt modelId="{38B6E113-C3A3-4F18-B23C-FD85A2E8ED1A}" type="sibTrans" cxnId="{2C79A25D-5644-4F27-9A42-CCCB2A3C52E7}">
      <dgm:prSet/>
      <dgm:spPr/>
      <dgm:t>
        <a:bodyPr/>
        <a:lstStyle/>
        <a:p>
          <a:endParaRPr lang="nl-NL"/>
        </a:p>
      </dgm:t>
    </dgm:pt>
    <dgm:pt modelId="{D89B21AD-A870-48B9-BBDE-2E2BC30F4A34}">
      <dgm:prSet/>
      <dgm:spPr/>
      <dgm:t>
        <a:bodyPr/>
        <a:lstStyle/>
        <a:p>
          <a:r>
            <a:rPr lang="nl-NL" sz="1500"/>
            <a:t>Eerste aanspreekpunt leerlingen</a:t>
          </a:r>
        </a:p>
      </dgm:t>
    </dgm:pt>
    <dgm:pt modelId="{A27B9A29-2B45-49DB-9D14-4BDCF9488572}" type="parTrans" cxnId="{3A3EAD16-3231-4D30-A10E-7388C143FA93}">
      <dgm:prSet/>
      <dgm:spPr/>
      <dgm:t>
        <a:bodyPr/>
        <a:lstStyle/>
        <a:p>
          <a:endParaRPr lang="nl-NL"/>
        </a:p>
      </dgm:t>
    </dgm:pt>
    <dgm:pt modelId="{50DF502F-E623-46DE-B6D6-FE963A8018C1}" type="sibTrans" cxnId="{3A3EAD16-3231-4D30-A10E-7388C143FA93}">
      <dgm:prSet/>
      <dgm:spPr/>
      <dgm:t>
        <a:bodyPr/>
        <a:lstStyle/>
        <a:p>
          <a:endParaRPr lang="nl-NL"/>
        </a:p>
      </dgm:t>
    </dgm:pt>
    <dgm:pt modelId="{6B11B3F4-6A79-451D-9809-A86C53E4CE36}">
      <dgm:prSet/>
      <dgm:spPr/>
      <dgm:t>
        <a:bodyPr/>
        <a:lstStyle/>
        <a:p>
          <a:r>
            <a:rPr lang="nl-NL" sz="1500"/>
            <a:t>1</a:t>
          </a:r>
          <a:r>
            <a:rPr lang="nl-NL" sz="1500" baseline="30000"/>
            <a:t>e</a:t>
          </a:r>
          <a:r>
            <a:rPr lang="nl-NL" sz="1500"/>
            <a:t> </a:t>
          </a:r>
          <a:r>
            <a:rPr lang="nl-NL" sz="1500" err="1"/>
            <a:t>lijns</a:t>
          </a:r>
          <a:r>
            <a:rPr lang="nl-NL" sz="1500"/>
            <a:t> oudercontact</a:t>
          </a:r>
        </a:p>
      </dgm:t>
    </dgm:pt>
    <dgm:pt modelId="{6B206CB8-D682-4B25-97F0-87F39D55E2DB}" type="parTrans" cxnId="{B792C7B2-F4B4-4FAA-8CB4-2AC179AECA3F}">
      <dgm:prSet/>
      <dgm:spPr/>
      <dgm:t>
        <a:bodyPr/>
        <a:lstStyle/>
        <a:p>
          <a:endParaRPr lang="nl-NL"/>
        </a:p>
      </dgm:t>
    </dgm:pt>
    <dgm:pt modelId="{695C6DFC-99C5-47C7-B58A-2C848DF98DF1}" type="sibTrans" cxnId="{B792C7B2-F4B4-4FAA-8CB4-2AC179AECA3F}">
      <dgm:prSet/>
      <dgm:spPr/>
      <dgm:t>
        <a:bodyPr/>
        <a:lstStyle/>
        <a:p>
          <a:endParaRPr lang="nl-NL"/>
        </a:p>
      </dgm:t>
    </dgm:pt>
    <dgm:pt modelId="{2E3CBC2C-4174-4D59-9CE9-81D095BFA1AB}">
      <dgm:prSet/>
      <dgm:spPr/>
      <dgm:t>
        <a:bodyPr/>
        <a:lstStyle/>
        <a:p>
          <a:r>
            <a:rPr lang="nl-NL" sz="1500" err="1"/>
            <a:t>Tutoruur</a:t>
          </a:r>
          <a:endParaRPr lang="nl-NL" sz="1500"/>
        </a:p>
      </dgm:t>
    </dgm:pt>
    <dgm:pt modelId="{70DC4B8C-F4AC-4F8C-B1EE-6021F593CC7D}" type="parTrans" cxnId="{867590F6-0E93-4809-8869-93046FCF78E6}">
      <dgm:prSet/>
      <dgm:spPr/>
      <dgm:t>
        <a:bodyPr/>
        <a:lstStyle/>
        <a:p>
          <a:endParaRPr lang="nl-NL"/>
        </a:p>
      </dgm:t>
    </dgm:pt>
    <dgm:pt modelId="{541DB9BB-AFA7-4E5C-9AD9-D4B832A53A2A}" type="sibTrans" cxnId="{867590F6-0E93-4809-8869-93046FCF78E6}">
      <dgm:prSet/>
      <dgm:spPr/>
      <dgm:t>
        <a:bodyPr/>
        <a:lstStyle/>
        <a:p>
          <a:endParaRPr lang="nl-NL"/>
        </a:p>
      </dgm:t>
    </dgm:pt>
    <dgm:pt modelId="{9D423B96-1816-47E9-8316-8713F141808E}">
      <dgm:prSet/>
      <dgm:spPr/>
      <dgm:t>
        <a:bodyPr/>
        <a:lstStyle/>
        <a:p>
          <a:r>
            <a:rPr lang="nl-NL" sz="1500"/>
            <a:t>Begeleiding leerlingen</a:t>
          </a:r>
        </a:p>
      </dgm:t>
    </dgm:pt>
    <dgm:pt modelId="{32D799AF-A758-47A7-AE5E-40FCCBE23C17}" type="parTrans" cxnId="{AF99FE1E-7361-4154-9119-6A33664F96AE}">
      <dgm:prSet/>
      <dgm:spPr/>
      <dgm:t>
        <a:bodyPr/>
        <a:lstStyle/>
        <a:p>
          <a:endParaRPr lang="nl-NL"/>
        </a:p>
      </dgm:t>
    </dgm:pt>
    <dgm:pt modelId="{6E5BA014-4FC7-402F-9DF0-015D62421EBA}" type="sibTrans" cxnId="{AF99FE1E-7361-4154-9119-6A33664F96AE}">
      <dgm:prSet/>
      <dgm:spPr/>
      <dgm:t>
        <a:bodyPr/>
        <a:lstStyle/>
        <a:p>
          <a:endParaRPr lang="nl-NL"/>
        </a:p>
      </dgm:t>
    </dgm:pt>
    <dgm:pt modelId="{8D56EF4E-972B-435A-A51F-3BF270596C27}">
      <dgm:prSet phldrT="[Tekst]"/>
      <dgm:spPr/>
      <dgm:t>
        <a:bodyPr/>
        <a:lstStyle/>
        <a:p>
          <a:r>
            <a:rPr lang="nl-NL" sz="1400"/>
            <a:t>Begeleiding tutoren</a:t>
          </a:r>
        </a:p>
      </dgm:t>
    </dgm:pt>
    <dgm:pt modelId="{48091654-4FA4-4185-86E0-ED412E0906D6}" type="parTrans" cxnId="{31BF36DD-3BFE-46DD-8D6D-8C56EC3D1471}">
      <dgm:prSet/>
      <dgm:spPr/>
      <dgm:t>
        <a:bodyPr/>
        <a:lstStyle/>
        <a:p>
          <a:endParaRPr lang="nl-NL"/>
        </a:p>
      </dgm:t>
    </dgm:pt>
    <dgm:pt modelId="{30E93CB2-7C0C-4FD8-9698-CCD0A8098D7B}" type="sibTrans" cxnId="{31BF36DD-3BFE-46DD-8D6D-8C56EC3D1471}">
      <dgm:prSet/>
      <dgm:spPr/>
      <dgm:t>
        <a:bodyPr/>
        <a:lstStyle/>
        <a:p>
          <a:endParaRPr lang="nl-NL"/>
        </a:p>
      </dgm:t>
    </dgm:pt>
    <dgm:pt modelId="{EC40AD0E-EFBC-44CD-8CA4-BF94BA6438F5}">
      <dgm:prSet phldrT="[Tekst]" custT="1"/>
      <dgm:spPr/>
      <dgm:t>
        <a:bodyPr/>
        <a:lstStyle/>
        <a:p>
          <a:r>
            <a:rPr lang="nl-NL" sz="1400"/>
            <a:t>LOB</a:t>
          </a:r>
        </a:p>
      </dgm:t>
    </dgm:pt>
    <dgm:pt modelId="{14C94F56-C72C-4343-A1F1-9DC8ACD64C59}" type="parTrans" cxnId="{B5F5BA75-152D-4F7B-82DB-FE59F1CCE1EC}">
      <dgm:prSet/>
      <dgm:spPr/>
      <dgm:t>
        <a:bodyPr/>
        <a:lstStyle/>
        <a:p>
          <a:endParaRPr lang="nl-NL"/>
        </a:p>
      </dgm:t>
    </dgm:pt>
    <dgm:pt modelId="{8B59126E-4CFD-4355-9434-1F6DDF4F3F38}" type="sibTrans" cxnId="{B5F5BA75-152D-4F7B-82DB-FE59F1CCE1EC}">
      <dgm:prSet/>
      <dgm:spPr/>
      <dgm:t>
        <a:bodyPr/>
        <a:lstStyle/>
        <a:p>
          <a:endParaRPr lang="nl-NL"/>
        </a:p>
      </dgm:t>
    </dgm:pt>
    <dgm:pt modelId="{7C57C8EC-5AFC-4F64-81FC-382A0566196B}">
      <dgm:prSet phldrT="[Tekst]" custT="1"/>
      <dgm:spPr/>
      <dgm:t>
        <a:bodyPr/>
        <a:lstStyle/>
        <a:p>
          <a:r>
            <a:rPr lang="nl-NL" sz="1400"/>
            <a:t>Profielkeuze, organisatie extra vakken.</a:t>
          </a:r>
        </a:p>
      </dgm:t>
    </dgm:pt>
    <dgm:pt modelId="{2DFD6176-164A-41F0-B97B-51A9A9E502DC}" type="parTrans" cxnId="{B6541CA0-4081-43B8-A8B9-7E9FC84E27E1}">
      <dgm:prSet/>
      <dgm:spPr/>
      <dgm:t>
        <a:bodyPr/>
        <a:lstStyle/>
        <a:p>
          <a:endParaRPr lang="nl-NL"/>
        </a:p>
      </dgm:t>
    </dgm:pt>
    <dgm:pt modelId="{8D863FC7-A170-4598-AD1B-871BBC1A5BF6}" type="sibTrans" cxnId="{B6541CA0-4081-43B8-A8B9-7E9FC84E27E1}">
      <dgm:prSet/>
      <dgm:spPr/>
      <dgm:t>
        <a:bodyPr/>
        <a:lstStyle/>
        <a:p>
          <a:endParaRPr lang="nl-NL"/>
        </a:p>
      </dgm:t>
    </dgm:pt>
    <dgm:pt modelId="{A76C7B44-9754-43E2-8AA4-6CD856AF3D4F}" type="pres">
      <dgm:prSet presAssocID="{08E65841-F9B1-47FA-9D9F-DD11788634F1}" presName="Name0" presStyleCnt="0">
        <dgm:presLayoutVars>
          <dgm:dir/>
          <dgm:resizeHandles val="exact"/>
        </dgm:presLayoutVars>
      </dgm:prSet>
      <dgm:spPr/>
    </dgm:pt>
    <dgm:pt modelId="{A3AF9E1B-1E7D-4E55-A807-93898217FA40}" type="pres">
      <dgm:prSet presAssocID="{8860B1B4-63D4-4567-874C-545417D38D38}" presName="node" presStyleLbl="node1" presStyleIdx="0" presStyleCnt="4">
        <dgm:presLayoutVars>
          <dgm:bulletEnabled val="1"/>
        </dgm:presLayoutVars>
      </dgm:prSet>
      <dgm:spPr/>
    </dgm:pt>
    <dgm:pt modelId="{FD9BED04-FFCE-4DE3-B12B-4D0967B81924}" type="pres">
      <dgm:prSet presAssocID="{4E09872D-9B0F-4ED9-A463-6FB1A6C67F47}" presName="sibTrans" presStyleCnt="0"/>
      <dgm:spPr/>
    </dgm:pt>
    <dgm:pt modelId="{20412C37-37D8-441C-88BE-BE4658C84A9A}" type="pres">
      <dgm:prSet presAssocID="{EC220835-710A-4611-A692-943ED934462E}" presName="node" presStyleLbl="node1" presStyleIdx="1" presStyleCnt="4">
        <dgm:presLayoutVars>
          <dgm:bulletEnabled val="1"/>
        </dgm:presLayoutVars>
      </dgm:prSet>
      <dgm:spPr/>
    </dgm:pt>
    <dgm:pt modelId="{7B0F5C2B-6E8D-4760-BF29-5CAD19F4B2B7}" type="pres">
      <dgm:prSet presAssocID="{41EF6642-5DDE-42E6-AE8B-D28AC76E9247}" presName="sibTrans" presStyleCnt="0"/>
      <dgm:spPr/>
    </dgm:pt>
    <dgm:pt modelId="{7EA7564E-82A3-4794-86A4-B1D727BE9BB2}" type="pres">
      <dgm:prSet presAssocID="{785C65C9-E589-45AC-AD59-6A5FC74418E9}" presName="node" presStyleLbl="node1" presStyleIdx="2" presStyleCnt="4">
        <dgm:presLayoutVars>
          <dgm:bulletEnabled val="1"/>
        </dgm:presLayoutVars>
      </dgm:prSet>
      <dgm:spPr/>
    </dgm:pt>
    <dgm:pt modelId="{1376B7AB-CB76-4266-B729-52B2C15DE7EE}" type="pres">
      <dgm:prSet presAssocID="{38B6E113-C3A3-4F18-B23C-FD85A2E8ED1A}" presName="sibTrans" presStyleCnt="0"/>
      <dgm:spPr/>
    </dgm:pt>
    <dgm:pt modelId="{8ECFF0F4-A51F-42C1-B919-341CCDB79ED4}" type="pres">
      <dgm:prSet presAssocID="{42D7A033-DC0C-4DD8-912D-8AD575B52FDE}" presName="node" presStyleLbl="node1" presStyleIdx="3" presStyleCnt="4">
        <dgm:presLayoutVars>
          <dgm:bulletEnabled val="1"/>
        </dgm:presLayoutVars>
      </dgm:prSet>
      <dgm:spPr/>
    </dgm:pt>
  </dgm:ptLst>
  <dgm:cxnLst>
    <dgm:cxn modelId="{66A81000-E9D6-499A-A62D-48ABC6F5F617}" type="presOf" srcId="{7C57C8EC-5AFC-4F64-81FC-382A0566196B}" destId="{8ECFF0F4-A51F-42C1-B919-341CCDB79ED4}" srcOrd="0" destOrd="4" presId="urn:microsoft.com/office/officeart/2005/8/layout/hList6"/>
    <dgm:cxn modelId="{59991801-9446-450B-BEE5-E7E5CABA71A6}" type="presOf" srcId="{54C1C65F-0B35-41A9-BEB5-3CEC5DB245AE}" destId="{20412C37-37D8-441C-88BE-BE4658C84A9A}" srcOrd="0" destOrd="4" presId="urn:microsoft.com/office/officeart/2005/8/layout/hList6"/>
    <dgm:cxn modelId="{3A3EAD16-3231-4D30-A10E-7388C143FA93}" srcId="{785C65C9-E589-45AC-AD59-6A5FC74418E9}" destId="{D89B21AD-A870-48B9-BBDE-2E2BC30F4A34}" srcOrd="0" destOrd="0" parTransId="{A27B9A29-2B45-49DB-9D14-4BDCF9488572}" sibTransId="{50DF502F-E623-46DE-B6D6-FE963A8018C1}"/>
    <dgm:cxn modelId="{AF99FE1E-7361-4154-9119-6A33664F96AE}" srcId="{785C65C9-E589-45AC-AD59-6A5FC74418E9}" destId="{9D423B96-1816-47E9-8316-8713F141808E}" srcOrd="3" destOrd="0" parTransId="{32D799AF-A758-47A7-AE5E-40FCCBE23C17}" sibTransId="{6E5BA014-4FC7-402F-9DF0-015D62421EBA}"/>
    <dgm:cxn modelId="{316DDF21-D357-4822-81C7-C0A005510558}" srcId="{EC220835-710A-4611-A692-943ED934462E}" destId="{54C1C65F-0B35-41A9-BEB5-3CEC5DB245AE}" srcOrd="3" destOrd="0" parTransId="{98004F78-8A3A-48CA-8CDC-9FC6100E5425}" sibTransId="{A67EA837-A171-42CF-AD07-7449FF17915B}"/>
    <dgm:cxn modelId="{001AF526-F451-4C2B-964E-F5EE5C3C5727}" srcId="{EC220835-710A-4611-A692-943ED934462E}" destId="{500D816A-718E-4C6C-A909-B0ED5A385A46}" srcOrd="1" destOrd="0" parTransId="{1E498D28-7823-4145-9DC4-C9FED2C5436D}" sibTransId="{A3529ADE-8938-4BCA-B732-DE71B7EBA201}"/>
    <dgm:cxn modelId="{56730F27-EA64-4F55-B63B-40F0E00CB19D}" type="presOf" srcId="{2E3CBC2C-4174-4D59-9CE9-81D095BFA1AB}" destId="{7EA7564E-82A3-4794-86A4-B1D727BE9BB2}" srcOrd="0" destOrd="3" presId="urn:microsoft.com/office/officeart/2005/8/layout/hList6"/>
    <dgm:cxn modelId="{46B29F27-762D-43CD-8D3F-3B24C587DDF0}" type="presOf" srcId="{D588F121-A5A8-4681-81B0-6747036F1144}" destId="{A3AF9E1B-1E7D-4E55-A807-93898217FA40}" srcOrd="0" destOrd="2" presId="urn:microsoft.com/office/officeart/2005/8/layout/hList6"/>
    <dgm:cxn modelId="{FA2ADA2B-C418-42B1-A8DE-5307FFF78AA5}" srcId="{08E65841-F9B1-47FA-9D9F-DD11788634F1}" destId="{42D7A033-DC0C-4DD8-912D-8AD575B52FDE}" srcOrd="3" destOrd="0" parTransId="{45715C76-7806-48C6-87CC-39A4E1B090C4}" sibTransId="{76120E2B-EA30-43A3-B6FF-BE43173C4B28}"/>
    <dgm:cxn modelId="{A9106B2C-96CF-46D0-8D30-3EAE7C75D80D}" srcId="{EC220835-710A-4611-A692-943ED934462E}" destId="{A2242274-AFC0-4F1C-A7C1-9DB561EBBC8E}" srcOrd="0" destOrd="0" parTransId="{E43D8193-5606-4AB2-8BEA-90DA4CD89E1A}" sibTransId="{2E1C0879-B76E-4F09-9369-C735217A178C}"/>
    <dgm:cxn modelId="{D5322E3A-70D9-4E0D-8C15-57EF922D82E8}" type="presOf" srcId="{70F56049-035D-457C-BF26-B7A6BB14F022}" destId="{A3AF9E1B-1E7D-4E55-A807-93898217FA40}" srcOrd="0" destOrd="3" presId="urn:microsoft.com/office/officeart/2005/8/layout/hList6"/>
    <dgm:cxn modelId="{0B056A3D-46CF-498E-9130-E8E431DA2CAF}" type="presOf" srcId="{9D423B96-1816-47E9-8316-8713F141808E}" destId="{7EA7564E-82A3-4794-86A4-B1D727BE9BB2}" srcOrd="0" destOrd="4" presId="urn:microsoft.com/office/officeart/2005/8/layout/hList6"/>
    <dgm:cxn modelId="{2C79A25D-5644-4F27-9A42-CCCB2A3C52E7}" srcId="{08E65841-F9B1-47FA-9D9F-DD11788634F1}" destId="{785C65C9-E589-45AC-AD59-6A5FC74418E9}" srcOrd="2" destOrd="0" parTransId="{B7787A11-0254-4A99-A3A7-89D751C5CC8B}" sibTransId="{38B6E113-C3A3-4F18-B23C-FD85A2E8ED1A}"/>
    <dgm:cxn modelId="{893D6047-F34F-428E-ACAD-DE066B38070B}" type="presOf" srcId="{BC27F4AB-F567-454B-B40E-78F5A98C8FDB}" destId="{A3AF9E1B-1E7D-4E55-A807-93898217FA40}" srcOrd="0" destOrd="1" presId="urn:microsoft.com/office/officeart/2005/8/layout/hList6"/>
    <dgm:cxn modelId="{AE63786D-53A1-450C-A1DE-5B124A55FDE6}" type="presOf" srcId="{8860B1B4-63D4-4567-874C-545417D38D38}" destId="{A3AF9E1B-1E7D-4E55-A807-93898217FA40}" srcOrd="0" destOrd="0" presId="urn:microsoft.com/office/officeart/2005/8/layout/hList6"/>
    <dgm:cxn modelId="{9A66726F-D303-444F-80E2-79837A45B50D}" type="presOf" srcId="{832AB3EB-1A0E-4F02-8656-7DFEDC5CEACF}" destId="{8ECFF0F4-A51F-42C1-B919-341CCDB79ED4}" srcOrd="0" destOrd="1" presId="urn:microsoft.com/office/officeart/2005/8/layout/hList6"/>
    <dgm:cxn modelId="{F903F372-CD6D-4567-8FA8-2EC91A6C32BE}" srcId="{42D7A033-DC0C-4DD8-912D-8AD575B52FDE}" destId="{832AB3EB-1A0E-4F02-8656-7DFEDC5CEACF}" srcOrd="0" destOrd="0" parTransId="{0FCC401E-4B86-4C4A-94FE-749E9B37F509}" sibTransId="{64F413D1-DC56-46BD-8649-3AEBB0D76276}"/>
    <dgm:cxn modelId="{823E4C75-1B25-4D85-B854-548676071A87}" type="presOf" srcId="{D89B21AD-A870-48B9-BBDE-2E2BC30F4A34}" destId="{7EA7564E-82A3-4794-86A4-B1D727BE9BB2}" srcOrd="0" destOrd="1" presId="urn:microsoft.com/office/officeart/2005/8/layout/hList6"/>
    <dgm:cxn modelId="{B5F5BA75-152D-4F7B-82DB-FE59F1CCE1EC}" srcId="{42D7A033-DC0C-4DD8-912D-8AD575B52FDE}" destId="{EC40AD0E-EFBC-44CD-8CA4-BF94BA6438F5}" srcOrd="1" destOrd="0" parTransId="{14C94F56-C72C-4343-A1F1-9DC8ACD64C59}" sibTransId="{8B59126E-4CFD-4355-9434-1F6DDF4F3F38}"/>
    <dgm:cxn modelId="{6903E359-A8C6-492C-8E96-69213CF1C5D9}" type="presOf" srcId="{500D816A-718E-4C6C-A909-B0ED5A385A46}" destId="{20412C37-37D8-441C-88BE-BE4658C84A9A}" srcOrd="0" destOrd="2" presId="urn:microsoft.com/office/officeart/2005/8/layout/hList6"/>
    <dgm:cxn modelId="{EB6B647A-FF23-4A1F-B5DD-4447BEE60C31}" srcId="{08E65841-F9B1-47FA-9D9F-DD11788634F1}" destId="{EC220835-710A-4611-A692-943ED934462E}" srcOrd="1" destOrd="0" parTransId="{3285726E-021E-4FB8-B53C-F7FCBCE19A1A}" sibTransId="{41EF6642-5DDE-42E6-AE8B-D28AC76E9247}"/>
    <dgm:cxn modelId="{2E3C5B7E-3E05-4D72-9171-47AA49E7B2C4}" type="presOf" srcId="{5A6BFE2C-7C9B-4B1B-AE8F-81FB7D75490B}" destId="{8ECFF0F4-A51F-42C1-B919-341CCDB79ED4}" srcOrd="0" destOrd="3" presId="urn:microsoft.com/office/officeart/2005/8/layout/hList6"/>
    <dgm:cxn modelId="{8A2E5E86-AABC-4707-BC1B-3AFBC60640DF}" type="presOf" srcId="{A2242274-AFC0-4F1C-A7C1-9DB561EBBC8E}" destId="{20412C37-37D8-441C-88BE-BE4658C84A9A}" srcOrd="0" destOrd="1" presId="urn:microsoft.com/office/officeart/2005/8/layout/hList6"/>
    <dgm:cxn modelId="{F9786091-5D95-4AD7-A07D-CA0054ED1E2C}" srcId="{08E65841-F9B1-47FA-9D9F-DD11788634F1}" destId="{8860B1B4-63D4-4567-874C-545417D38D38}" srcOrd="0" destOrd="0" parTransId="{7F9D9DB0-ADED-426E-93DF-85A1C138C8C8}" sibTransId="{4E09872D-9B0F-4ED9-A463-6FB1A6C67F47}"/>
    <dgm:cxn modelId="{B7B17494-7841-4744-BEB7-D5C6D49355A6}" type="presOf" srcId="{6B11B3F4-6A79-451D-9809-A86C53E4CE36}" destId="{7EA7564E-82A3-4794-86A4-B1D727BE9BB2}" srcOrd="0" destOrd="2" presId="urn:microsoft.com/office/officeart/2005/8/layout/hList6"/>
    <dgm:cxn modelId="{B6541CA0-4081-43B8-A8B9-7E9FC84E27E1}" srcId="{42D7A033-DC0C-4DD8-912D-8AD575B52FDE}" destId="{7C57C8EC-5AFC-4F64-81FC-382A0566196B}" srcOrd="3" destOrd="0" parTransId="{2DFD6176-164A-41F0-B97B-51A9A9E502DC}" sibTransId="{8D863FC7-A170-4598-AD1B-871BBC1A5BF6}"/>
    <dgm:cxn modelId="{952CCAA3-7C1C-4850-816D-004BA8307DB6}" srcId="{8860B1B4-63D4-4567-874C-545417D38D38}" destId="{D588F121-A5A8-4681-81B0-6747036F1144}" srcOrd="1" destOrd="0" parTransId="{C51683E8-2F32-4139-8922-51E41A8AB961}" sibTransId="{78425317-5B01-45C7-9B39-C1D3BB799220}"/>
    <dgm:cxn modelId="{063C0FA6-BC9C-4EDE-89D5-D3D60BC44D94}" type="presOf" srcId="{EC40AD0E-EFBC-44CD-8CA4-BF94BA6438F5}" destId="{8ECFF0F4-A51F-42C1-B919-341CCDB79ED4}" srcOrd="0" destOrd="2" presId="urn:microsoft.com/office/officeart/2005/8/layout/hList6"/>
    <dgm:cxn modelId="{73A5BBB0-5A42-4E6E-8C7D-581FB256A11A}" srcId="{42D7A033-DC0C-4DD8-912D-8AD575B52FDE}" destId="{5A6BFE2C-7C9B-4B1B-AE8F-81FB7D75490B}" srcOrd="2" destOrd="0" parTransId="{35B08367-7EEA-4405-A4B8-FB3CB199307D}" sibTransId="{1AD871A7-5530-4F7A-A60C-6D9A52FE8B14}"/>
    <dgm:cxn modelId="{B792C7B2-F4B4-4FAA-8CB4-2AC179AECA3F}" srcId="{785C65C9-E589-45AC-AD59-6A5FC74418E9}" destId="{6B11B3F4-6A79-451D-9809-A86C53E4CE36}" srcOrd="1" destOrd="0" parTransId="{6B206CB8-D682-4B25-97F0-87F39D55E2DB}" sibTransId="{695C6DFC-99C5-47C7-B58A-2C848DF98DF1}"/>
    <dgm:cxn modelId="{7071E6D1-4351-47B6-960C-A5F081940976}" type="presOf" srcId="{08E65841-F9B1-47FA-9D9F-DD11788634F1}" destId="{A76C7B44-9754-43E2-8AA4-6CD856AF3D4F}" srcOrd="0" destOrd="0" presId="urn:microsoft.com/office/officeart/2005/8/layout/hList6"/>
    <dgm:cxn modelId="{CC4C85D3-8871-4252-A86B-BDC358FD0163}" type="presOf" srcId="{42D7A033-DC0C-4DD8-912D-8AD575B52FDE}" destId="{8ECFF0F4-A51F-42C1-B919-341CCDB79ED4}" srcOrd="0" destOrd="0" presId="urn:microsoft.com/office/officeart/2005/8/layout/hList6"/>
    <dgm:cxn modelId="{20A701DC-CA3A-4682-8DC1-4F63F4E303EC}" srcId="{8860B1B4-63D4-4567-874C-545417D38D38}" destId="{70F56049-035D-457C-BF26-B7A6BB14F022}" srcOrd="2" destOrd="0" parTransId="{22BF9AC6-B1EA-447F-AD4C-BF676D8408BE}" sibTransId="{E28D0EB9-3B16-4030-A533-5BE1A6B751D5}"/>
    <dgm:cxn modelId="{31BF36DD-3BFE-46DD-8D6D-8C56EC3D1471}" srcId="{EC220835-710A-4611-A692-943ED934462E}" destId="{8D56EF4E-972B-435A-A51F-3BF270596C27}" srcOrd="2" destOrd="0" parTransId="{48091654-4FA4-4185-86E0-ED412E0906D6}" sibTransId="{30E93CB2-7C0C-4FD8-9698-CCD0A8098D7B}"/>
    <dgm:cxn modelId="{537C83DF-52AE-4DC2-8379-F76936452B63}" type="presOf" srcId="{785C65C9-E589-45AC-AD59-6A5FC74418E9}" destId="{7EA7564E-82A3-4794-86A4-B1D727BE9BB2}" srcOrd="0" destOrd="0" presId="urn:microsoft.com/office/officeart/2005/8/layout/hList6"/>
    <dgm:cxn modelId="{81F08CE2-986F-4101-96B1-FD97F3B256E0}" srcId="{8860B1B4-63D4-4567-874C-545417D38D38}" destId="{BC27F4AB-F567-454B-B40E-78F5A98C8FDB}" srcOrd="0" destOrd="0" parTransId="{448048F7-E724-4294-BB34-FCDDC7409B0D}" sibTransId="{0CF8664F-D3AF-4EFC-B906-FF3E2B9C2FC1}"/>
    <dgm:cxn modelId="{867590F6-0E93-4809-8869-93046FCF78E6}" srcId="{785C65C9-E589-45AC-AD59-6A5FC74418E9}" destId="{2E3CBC2C-4174-4D59-9CE9-81D095BFA1AB}" srcOrd="2" destOrd="0" parTransId="{70DC4B8C-F4AC-4F8C-B1EE-6021F593CC7D}" sibTransId="{541DB9BB-AFA7-4E5C-9AD9-D4B832A53A2A}"/>
    <dgm:cxn modelId="{4937B0FB-84B5-4CAC-B654-93BEA8B6EA77}" type="presOf" srcId="{EC220835-710A-4611-A692-943ED934462E}" destId="{20412C37-37D8-441C-88BE-BE4658C84A9A}" srcOrd="0" destOrd="0" presId="urn:microsoft.com/office/officeart/2005/8/layout/hList6"/>
    <dgm:cxn modelId="{A9E1AEFC-5AF0-4101-94B0-EFEF6856B806}" type="presOf" srcId="{8D56EF4E-972B-435A-A51F-3BF270596C27}" destId="{20412C37-37D8-441C-88BE-BE4658C84A9A}" srcOrd="0" destOrd="3" presId="urn:microsoft.com/office/officeart/2005/8/layout/hList6"/>
    <dgm:cxn modelId="{D5D6274D-7CDE-4A89-BE84-A0CAC179A6A8}" type="presParOf" srcId="{A76C7B44-9754-43E2-8AA4-6CD856AF3D4F}" destId="{A3AF9E1B-1E7D-4E55-A807-93898217FA40}" srcOrd="0" destOrd="0" presId="urn:microsoft.com/office/officeart/2005/8/layout/hList6"/>
    <dgm:cxn modelId="{3671DF82-53A8-482F-829B-6C670D624F25}" type="presParOf" srcId="{A76C7B44-9754-43E2-8AA4-6CD856AF3D4F}" destId="{FD9BED04-FFCE-4DE3-B12B-4D0967B81924}" srcOrd="1" destOrd="0" presId="urn:microsoft.com/office/officeart/2005/8/layout/hList6"/>
    <dgm:cxn modelId="{BADC0D90-855C-4DBB-846D-63307021F7BB}" type="presParOf" srcId="{A76C7B44-9754-43E2-8AA4-6CD856AF3D4F}" destId="{20412C37-37D8-441C-88BE-BE4658C84A9A}" srcOrd="2" destOrd="0" presId="urn:microsoft.com/office/officeart/2005/8/layout/hList6"/>
    <dgm:cxn modelId="{0B93EC76-A842-46C3-8526-5A5847F8C233}" type="presParOf" srcId="{A76C7B44-9754-43E2-8AA4-6CD856AF3D4F}" destId="{7B0F5C2B-6E8D-4760-BF29-5CAD19F4B2B7}" srcOrd="3" destOrd="0" presId="urn:microsoft.com/office/officeart/2005/8/layout/hList6"/>
    <dgm:cxn modelId="{A8F383CA-7DBE-4FCA-BF01-EA57B0A7EA18}" type="presParOf" srcId="{A76C7B44-9754-43E2-8AA4-6CD856AF3D4F}" destId="{7EA7564E-82A3-4794-86A4-B1D727BE9BB2}" srcOrd="4" destOrd="0" presId="urn:microsoft.com/office/officeart/2005/8/layout/hList6"/>
    <dgm:cxn modelId="{98684DDA-60C5-4D98-97A7-FB79435D0367}" type="presParOf" srcId="{A76C7B44-9754-43E2-8AA4-6CD856AF3D4F}" destId="{1376B7AB-CB76-4266-B729-52B2C15DE7EE}" srcOrd="5" destOrd="0" presId="urn:microsoft.com/office/officeart/2005/8/layout/hList6"/>
    <dgm:cxn modelId="{CEBA79AA-0983-40DC-A206-4FFB083BAD2B}" type="presParOf" srcId="{A76C7B44-9754-43E2-8AA4-6CD856AF3D4F}" destId="{8ECFF0F4-A51F-42C1-B919-341CCDB79ED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5A5FE-B092-4C50-9E10-827E5FDB03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03A12D-C588-402B-B004-2EF52CC1CFB7}">
      <dgm:prSet/>
      <dgm:spPr/>
      <dgm:t>
        <a:bodyPr/>
        <a:lstStyle/>
        <a:p>
          <a:r>
            <a:rPr lang="nl-NL" b="0" i="0" baseline="0" dirty="0"/>
            <a:t>do 7 nov – vr 15 nov	  	: </a:t>
          </a:r>
          <a:r>
            <a:rPr lang="nl-NL" dirty="0" err="1"/>
            <a:t>T</a:t>
          </a:r>
          <a:r>
            <a:rPr lang="nl-NL" b="0" i="0" baseline="0" dirty="0" err="1"/>
            <a:t>oetsweek</a:t>
          </a:r>
          <a:r>
            <a:rPr lang="nl-NL" b="0" i="0" baseline="0" dirty="0"/>
            <a:t> 1</a:t>
          </a:r>
          <a:endParaRPr lang="en-US" dirty="0"/>
        </a:p>
      </dgm:t>
    </dgm:pt>
    <dgm:pt modelId="{0A5FBB87-B58D-48E0-AD08-5FDDD21E08F6}" type="parTrans" cxnId="{CDBB2C69-8E89-4072-AA44-D8809076D32B}">
      <dgm:prSet/>
      <dgm:spPr/>
      <dgm:t>
        <a:bodyPr/>
        <a:lstStyle/>
        <a:p>
          <a:endParaRPr lang="en-US"/>
        </a:p>
      </dgm:t>
    </dgm:pt>
    <dgm:pt modelId="{361CF9CB-D3EF-498E-86BD-832E3E0895C6}" type="sibTrans" cxnId="{CDBB2C69-8E89-4072-AA44-D8809076D32B}">
      <dgm:prSet/>
      <dgm:spPr/>
      <dgm:t>
        <a:bodyPr/>
        <a:lstStyle/>
        <a:p>
          <a:endParaRPr lang="en-US"/>
        </a:p>
      </dgm:t>
    </dgm:pt>
    <dgm:pt modelId="{83AC0572-1A37-4DE5-975E-474D21A5CB7F}">
      <dgm:prSet/>
      <dgm:spPr/>
      <dgm:t>
        <a:bodyPr/>
        <a:lstStyle/>
        <a:p>
          <a:r>
            <a:rPr lang="nl-NL" b="0" i="0" baseline="0" dirty="0"/>
            <a:t>ma 20 jan – di 28 jan	  	: </a:t>
          </a:r>
          <a:r>
            <a:rPr lang="nl-NL" b="0" i="0" baseline="0" dirty="0" err="1"/>
            <a:t>Toetsweek</a:t>
          </a:r>
          <a:r>
            <a:rPr lang="nl-NL" b="0" i="0" baseline="0" dirty="0"/>
            <a:t> 2</a:t>
          </a:r>
          <a:endParaRPr lang="en-US" dirty="0"/>
        </a:p>
      </dgm:t>
    </dgm:pt>
    <dgm:pt modelId="{0E276FF9-AA72-44F7-90A6-1B86443B07E3}" type="parTrans" cxnId="{A02EC5A8-EA8A-43C7-AF29-A62A7FF755C0}">
      <dgm:prSet/>
      <dgm:spPr/>
      <dgm:t>
        <a:bodyPr/>
        <a:lstStyle/>
        <a:p>
          <a:endParaRPr lang="en-US"/>
        </a:p>
      </dgm:t>
    </dgm:pt>
    <dgm:pt modelId="{610B19C8-0E9F-45DA-B09D-C49B59B6EB3C}" type="sibTrans" cxnId="{A02EC5A8-EA8A-43C7-AF29-A62A7FF755C0}">
      <dgm:prSet/>
      <dgm:spPr/>
      <dgm:t>
        <a:bodyPr/>
        <a:lstStyle/>
        <a:p>
          <a:endParaRPr lang="en-US"/>
        </a:p>
      </dgm:t>
    </dgm:pt>
    <dgm:pt modelId="{28644254-54B6-45F4-A9BD-CBD5CEE6715E}">
      <dgm:prSet/>
      <dgm:spPr/>
      <dgm:t>
        <a:bodyPr/>
        <a:lstStyle/>
        <a:p>
          <a:r>
            <a:rPr lang="nl-NL" b="0" i="0" baseline="0" dirty="0"/>
            <a:t>di 1 apr – wo 9 apr 		: </a:t>
          </a:r>
          <a:r>
            <a:rPr lang="nl-NL" b="0" i="0" baseline="0" dirty="0" err="1"/>
            <a:t>Toetsweek</a:t>
          </a:r>
          <a:r>
            <a:rPr lang="nl-NL" b="0" i="0" baseline="0" dirty="0"/>
            <a:t> 3</a:t>
          </a:r>
          <a:endParaRPr lang="en-US" dirty="0"/>
        </a:p>
      </dgm:t>
    </dgm:pt>
    <dgm:pt modelId="{82D7E8BA-83DC-41FE-A5FD-14915C7BD331}" type="parTrans" cxnId="{035A5D21-26C7-4DBF-B599-A0BFD9646DFE}">
      <dgm:prSet/>
      <dgm:spPr/>
      <dgm:t>
        <a:bodyPr/>
        <a:lstStyle/>
        <a:p>
          <a:endParaRPr lang="en-US"/>
        </a:p>
      </dgm:t>
    </dgm:pt>
    <dgm:pt modelId="{22BC27F3-9CC6-4ABC-BD98-366BEE17FB43}" type="sibTrans" cxnId="{035A5D21-26C7-4DBF-B599-A0BFD9646DFE}">
      <dgm:prSet/>
      <dgm:spPr/>
      <dgm:t>
        <a:bodyPr/>
        <a:lstStyle/>
        <a:p>
          <a:endParaRPr lang="en-US"/>
        </a:p>
      </dgm:t>
    </dgm:pt>
    <dgm:pt modelId="{CC5DC001-C796-4FE1-BC83-A71156E75CDF}">
      <dgm:prSet/>
      <dgm:spPr/>
      <dgm:t>
        <a:bodyPr/>
        <a:lstStyle/>
        <a:p>
          <a:r>
            <a:rPr lang="nl-NL" b="0" i="0" baseline="0" dirty="0"/>
            <a:t>do 19 juni – vr 27 juni  		: </a:t>
          </a:r>
          <a:r>
            <a:rPr lang="nl-NL" b="0" i="0" baseline="0" dirty="0" err="1"/>
            <a:t>Toetsweek</a:t>
          </a:r>
          <a:r>
            <a:rPr lang="nl-NL" b="0" i="0" baseline="0" dirty="0"/>
            <a:t> 4</a:t>
          </a:r>
          <a:endParaRPr lang="en-US" dirty="0"/>
        </a:p>
      </dgm:t>
    </dgm:pt>
    <dgm:pt modelId="{EEEF4D6A-580B-43CB-9ECA-7717B808B124}" type="parTrans" cxnId="{6989C11B-E521-4F79-9046-7B0E5A3E9DC5}">
      <dgm:prSet/>
      <dgm:spPr/>
      <dgm:t>
        <a:bodyPr/>
        <a:lstStyle/>
        <a:p>
          <a:endParaRPr lang="en-US"/>
        </a:p>
      </dgm:t>
    </dgm:pt>
    <dgm:pt modelId="{39673EA8-A1AF-419B-B21B-67CE6211765F}" type="sibTrans" cxnId="{6989C11B-E521-4F79-9046-7B0E5A3E9DC5}">
      <dgm:prSet/>
      <dgm:spPr/>
      <dgm:t>
        <a:bodyPr/>
        <a:lstStyle/>
        <a:p>
          <a:endParaRPr lang="en-US"/>
        </a:p>
      </dgm:t>
    </dgm:pt>
    <dgm:pt modelId="{AF206849-A385-4683-A687-9708F6A10626}" type="pres">
      <dgm:prSet presAssocID="{99F5A5FE-B092-4C50-9E10-827E5FDB037F}" presName="linear" presStyleCnt="0">
        <dgm:presLayoutVars>
          <dgm:animLvl val="lvl"/>
          <dgm:resizeHandles val="exact"/>
        </dgm:presLayoutVars>
      </dgm:prSet>
      <dgm:spPr/>
    </dgm:pt>
    <dgm:pt modelId="{4E36705D-A828-474A-A9DE-89E5DD33E065}" type="pres">
      <dgm:prSet presAssocID="{7D03A12D-C588-402B-B004-2EF52CC1CF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B7216C-126F-4153-87A8-F188F0D83F91}" type="pres">
      <dgm:prSet presAssocID="{361CF9CB-D3EF-498E-86BD-832E3E0895C6}" presName="spacer" presStyleCnt="0"/>
      <dgm:spPr/>
    </dgm:pt>
    <dgm:pt modelId="{8E753E06-2B60-4538-B7BE-866CC9860F85}" type="pres">
      <dgm:prSet presAssocID="{83AC0572-1A37-4DE5-975E-474D21A5CB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94E820-20DB-4A40-AFC4-ED2207FE4CE5}" type="pres">
      <dgm:prSet presAssocID="{610B19C8-0E9F-45DA-B09D-C49B59B6EB3C}" presName="spacer" presStyleCnt="0"/>
      <dgm:spPr/>
    </dgm:pt>
    <dgm:pt modelId="{C9B978BE-0BF7-4BBF-A534-8EF4F16E9146}" type="pres">
      <dgm:prSet presAssocID="{28644254-54B6-45F4-A9BD-CBD5CEE671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4FC5E8-7C86-4A8D-92DC-8BE0EC545AB4}" type="pres">
      <dgm:prSet presAssocID="{22BC27F3-9CC6-4ABC-BD98-366BEE17FB43}" presName="spacer" presStyleCnt="0"/>
      <dgm:spPr/>
    </dgm:pt>
    <dgm:pt modelId="{23BA5498-AF30-463A-A15C-4C0FC39B5F10}" type="pres">
      <dgm:prSet presAssocID="{CC5DC001-C796-4FE1-BC83-A71156E75CD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9B5300-2E03-485A-A78B-FCC8E3429B9F}" type="presOf" srcId="{28644254-54B6-45F4-A9BD-CBD5CEE6715E}" destId="{C9B978BE-0BF7-4BBF-A534-8EF4F16E9146}" srcOrd="0" destOrd="0" presId="urn:microsoft.com/office/officeart/2005/8/layout/vList2"/>
    <dgm:cxn modelId="{81237215-08DA-4DF0-989D-FFE7B913FCC5}" type="presOf" srcId="{7D03A12D-C588-402B-B004-2EF52CC1CFB7}" destId="{4E36705D-A828-474A-A9DE-89E5DD33E065}" srcOrd="0" destOrd="0" presId="urn:microsoft.com/office/officeart/2005/8/layout/vList2"/>
    <dgm:cxn modelId="{6989C11B-E521-4F79-9046-7B0E5A3E9DC5}" srcId="{99F5A5FE-B092-4C50-9E10-827E5FDB037F}" destId="{CC5DC001-C796-4FE1-BC83-A71156E75CDF}" srcOrd="3" destOrd="0" parTransId="{EEEF4D6A-580B-43CB-9ECA-7717B808B124}" sibTransId="{39673EA8-A1AF-419B-B21B-67CE6211765F}"/>
    <dgm:cxn modelId="{035A5D21-26C7-4DBF-B599-A0BFD9646DFE}" srcId="{99F5A5FE-B092-4C50-9E10-827E5FDB037F}" destId="{28644254-54B6-45F4-A9BD-CBD5CEE6715E}" srcOrd="2" destOrd="0" parTransId="{82D7E8BA-83DC-41FE-A5FD-14915C7BD331}" sibTransId="{22BC27F3-9CC6-4ABC-BD98-366BEE17FB43}"/>
    <dgm:cxn modelId="{8BE69735-78D1-4E83-8F99-E0779CA28010}" type="presOf" srcId="{CC5DC001-C796-4FE1-BC83-A71156E75CDF}" destId="{23BA5498-AF30-463A-A15C-4C0FC39B5F10}" srcOrd="0" destOrd="0" presId="urn:microsoft.com/office/officeart/2005/8/layout/vList2"/>
    <dgm:cxn modelId="{7C5BA237-5E6F-4DFF-8A75-98756CDF52F8}" type="presOf" srcId="{83AC0572-1A37-4DE5-975E-474D21A5CB7F}" destId="{8E753E06-2B60-4538-B7BE-866CC9860F85}" srcOrd="0" destOrd="0" presId="urn:microsoft.com/office/officeart/2005/8/layout/vList2"/>
    <dgm:cxn modelId="{CDBB2C69-8E89-4072-AA44-D8809076D32B}" srcId="{99F5A5FE-B092-4C50-9E10-827E5FDB037F}" destId="{7D03A12D-C588-402B-B004-2EF52CC1CFB7}" srcOrd="0" destOrd="0" parTransId="{0A5FBB87-B58D-48E0-AD08-5FDDD21E08F6}" sibTransId="{361CF9CB-D3EF-498E-86BD-832E3E0895C6}"/>
    <dgm:cxn modelId="{CDDB5673-6C13-41E3-AF0F-5A24335B7A49}" type="presOf" srcId="{99F5A5FE-B092-4C50-9E10-827E5FDB037F}" destId="{AF206849-A385-4683-A687-9708F6A10626}" srcOrd="0" destOrd="0" presId="urn:microsoft.com/office/officeart/2005/8/layout/vList2"/>
    <dgm:cxn modelId="{A02EC5A8-EA8A-43C7-AF29-A62A7FF755C0}" srcId="{99F5A5FE-B092-4C50-9E10-827E5FDB037F}" destId="{83AC0572-1A37-4DE5-975E-474D21A5CB7F}" srcOrd="1" destOrd="0" parTransId="{0E276FF9-AA72-44F7-90A6-1B86443B07E3}" sibTransId="{610B19C8-0E9F-45DA-B09D-C49B59B6EB3C}"/>
    <dgm:cxn modelId="{E4D2FB26-19C1-4C2F-A177-B2E61D473F5B}" type="presParOf" srcId="{AF206849-A385-4683-A687-9708F6A10626}" destId="{4E36705D-A828-474A-A9DE-89E5DD33E065}" srcOrd="0" destOrd="0" presId="urn:microsoft.com/office/officeart/2005/8/layout/vList2"/>
    <dgm:cxn modelId="{4E3B2DA3-49C8-42FA-AEB4-ACB91D90CA59}" type="presParOf" srcId="{AF206849-A385-4683-A687-9708F6A10626}" destId="{13B7216C-126F-4153-87A8-F188F0D83F91}" srcOrd="1" destOrd="0" presId="urn:microsoft.com/office/officeart/2005/8/layout/vList2"/>
    <dgm:cxn modelId="{4CFC6761-ADB0-49DF-8BC4-6343074B5C32}" type="presParOf" srcId="{AF206849-A385-4683-A687-9708F6A10626}" destId="{8E753E06-2B60-4538-B7BE-866CC9860F85}" srcOrd="2" destOrd="0" presId="urn:microsoft.com/office/officeart/2005/8/layout/vList2"/>
    <dgm:cxn modelId="{4D92BC0C-B804-4393-8F99-B7DD14A5FF62}" type="presParOf" srcId="{AF206849-A385-4683-A687-9708F6A10626}" destId="{3B94E820-20DB-4A40-AFC4-ED2207FE4CE5}" srcOrd="3" destOrd="0" presId="urn:microsoft.com/office/officeart/2005/8/layout/vList2"/>
    <dgm:cxn modelId="{C6815E47-1988-41FD-9367-EA89C0596E87}" type="presParOf" srcId="{AF206849-A385-4683-A687-9708F6A10626}" destId="{C9B978BE-0BF7-4BBF-A534-8EF4F16E9146}" srcOrd="4" destOrd="0" presId="urn:microsoft.com/office/officeart/2005/8/layout/vList2"/>
    <dgm:cxn modelId="{2F59D571-9CB6-4724-B811-1E4AA52C5B9A}" type="presParOf" srcId="{AF206849-A385-4683-A687-9708F6A10626}" destId="{C64FC5E8-7C86-4A8D-92DC-8BE0EC545AB4}" srcOrd="5" destOrd="0" presId="urn:microsoft.com/office/officeart/2005/8/layout/vList2"/>
    <dgm:cxn modelId="{D7F651CD-827C-44CF-86BB-F43743409543}" type="presParOf" srcId="{AF206849-A385-4683-A687-9708F6A10626}" destId="{23BA5498-AF30-463A-A15C-4C0FC39B5F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D8758-236E-4F3B-A10D-AC93E873DC6A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F694F8B-A027-4283-820D-9BCA7BFCBD42}">
      <dgm:prSet custT="1"/>
      <dgm:spPr/>
      <dgm:t>
        <a:bodyPr/>
        <a:lstStyle/>
        <a:p>
          <a:r>
            <a:rPr lang="nl-NL" sz="2400" dirty="0" err="1"/>
            <a:t>Toetsreglement</a:t>
          </a:r>
          <a:endParaRPr lang="en-US" sz="2400" dirty="0"/>
        </a:p>
      </dgm:t>
    </dgm:pt>
    <dgm:pt modelId="{BDF767D9-26B2-4C9F-8276-52B3867AAC30}" type="parTrans" cxnId="{5E5251B8-2AAB-4BFC-BF16-1C8871EB8D50}">
      <dgm:prSet/>
      <dgm:spPr/>
      <dgm:t>
        <a:bodyPr/>
        <a:lstStyle/>
        <a:p>
          <a:endParaRPr lang="en-US"/>
        </a:p>
      </dgm:t>
    </dgm:pt>
    <dgm:pt modelId="{613F4613-A062-4B18-A8D3-4A1936E232FF}" type="sibTrans" cxnId="{5E5251B8-2AAB-4BFC-BF16-1C8871EB8D50}">
      <dgm:prSet/>
      <dgm:spPr/>
      <dgm:t>
        <a:bodyPr/>
        <a:lstStyle/>
        <a:p>
          <a:endParaRPr lang="en-US"/>
        </a:p>
      </dgm:t>
    </dgm:pt>
    <dgm:pt modelId="{9AC9CB0F-314A-422F-B851-60A67CCC0EE4}">
      <dgm:prSet/>
      <dgm:spPr/>
      <dgm:t>
        <a:bodyPr/>
        <a:lstStyle/>
        <a:p>
          <a:r>
            <a:rPr lang="nl-NL" dirty="0"/>
            <a:t>Regels rondom toetsing in de onderbouw</a:t>
          </a:r>
          <a:endParaRPr lang="en-US" dirty="0"/>
        </a:p>
      </dgm:t>
    </dgm:pt>
    <dgm:pt modelId="{708E8AA2-0344-446F-899E-27B8A76667B6}" type="parTrans" cxnId="{48BD5BC2-6238-4D08-837A-42E70D63995C}">
      <dgm:prSet/>
      <dgm:spPr/>
      <dgm:t>
        <a:bodyPr/>
        <a:lstStyle/>
        <a:p>
          <a:endParaRPr lang="en-US"/>
        </a:p>
      </dgm:t>
    </dgm:pt>
    <dgm:pt modelId="{F97ECEB8-EA4C-4B41-99E8-800A98A6A4E9}" type="sibTrans" cxnId="{48BD5BC2-6238-4D08-837A-42E70D63995C}">
      <dgm:prSet/>
      <dgm:spPr/>
      <dgm:t>
        <a:bodyPr/>
        <a:lstStyle/>
        <a:p>
          <a:endParaRPr lang="en-US"/>
        </a:p>
      </dgm:t>
    </dgm:pt>
    <dgm:pt modelId="{332F03CD-E9D0-49C2-BEB3-9143244D6D0E}">
      <dgm:prSet custT="1"/>
      <dgm:spPr/>
      <dgm:t>
        <a:bodyPr/>
        <a:lstStyle/>
        <a:p>
          <a:r>
            <a:rPr lang="nl-NL" sz="2000" dirty="0"/>
            <a:t>PTO </a:t>
          </a:r>
        </a:p>
        <a:p>
          <a:r>
            <a:rPr lang="nl-NL" sz="2000" dirty="0"/>
            <a:t>(Plan van Toetsing Onderbouw)</a:t>
          </a:r>
          <a:endParaRPr lang="en-US" sz="2000" dirty="0"/>
        </a:p>
      </dgm:t>
    </dgm:pt>
    <dgm:pt modelId="{6369A3DE-6A2C-4657-81B7-B0B43BEB5D0D}" type="parTrans" cxnId="{FE4D6BF0-7964-4507-B316-8A62B12066A2}">
      <dgm:prSet/>
      <dgm:spPr/>
      <dgm:t>
        <a:bodyPr/>
        <a:lstStyle/>
        <a:p>
          <a:endParaRPr lang="en-US"/>
        </a:p>
      </dgm:t>
    </dgm:pt>
    <dgm:pt modelId="{1F7B7951-A95D-45D3-8319-67CC0AAD0B40}" type="sibTrans" cxnId="{FE4D6BF0-7964-4507-B316-8A62B12066A2}">
      <dgm:prSet/>
      <dgm:spPr/>
      <dgm:t>
        <a:bodyPr/>
        <a:lstStyle/>
        <a:p>
          <a:endParaRPr lang="en-US"/>
        </a:p>
      </dgm:t>
    </dgm:pt>
    <dgm:pt modelId="{696102E5-C14A-43E3-8626-482C507AC7C9}">
      <dgm:prSet/>
      <dgm:spPr/>
      <dgm:t>
        <a:bodyPr/>
        <a:lstStyle/>
        <a:p>
          <a:r>
            <a:rPr lang="nl-NL" dirty="0"/>
            <a:t>Bevat een omschrijving van alle toetsen inclusief weegfactoren per leerjaar</a:t>
          </a:r>
          <a:endParaRPr lang="en-US" dirty="0"/>
        </a:p>
      </dgm:t>
    </dgm:pt>
    <dgm:pt modelId="{0695E2DD-0AC0-44FE-9D7D-6EA5CDDBE55B}" type="parTrans" cxnId="{ECBB440C-1AF6-4A15-9BF6-4E78FC7925D3}">
      <dgm:prSet/>
      <dgm:spPr/>
      <dgm:t>
        <a:bodyPr/>
        <a:lstStyle/>
        <a:p>
          <a:endParaRPr lang="en-US"/>
        </a:p>
      </dgm:t>
    </dgm:pt>
    <dgm:pt modelId="{ECE05EC3-F56D-4A5B-918E-D6906E080279}" type="sibTrans" cxnId="{ECBB440C-1AF6-4A15-9BF6-4E78FC7925D3}">
      <dgm:prSet/>
      <dgm:spPr/>
      <dgm:t>
        <a:bodyPr/>
        <a:lstStyle/>
        <a:p>
          <a:endParaRPr lang="en-US"/>
        </a:p>
      </dgm:t>
    </dgm:pt>
    <dgm:pt modelId="{AB56BE06-8D6E-4C2F-831A-6A86E270F3C9}">
      <dgm:prSet/>
      <dgm:spPr/>
      <dgm:t>
        <a:bodyPr/>
        <a:lstStyle/>
        <a:p>
          <a:r>
            <a:rPr lang="en-US" dirty="0" err="1"/>
            <a:t>Afspraken</a:t>
          </a:r>
          <a:r>
            <a:rPr lang="en-US" dirty="0"/>
            <a:t> over:</a:t>
          </a:r>
        </a:p>
      </dgm:t>
    </dgm:pt>
    <dgm:pt modelId="{E478B946-BD61-4DFC-82A7-A587E8B6FD1C}" type="parTrans" cxnId="{937BEE39-D82F-40A0-940E-883C35C9B41E}">
      <dgm:prSet/>
      <dgm:spPr/>
      <dgm:t>
        <a:bodyPr/>
        <a:lstStyle/>
        <a:p>
          <a:endParaRPr lang="nl-NL"/>
        </a:p>
      </dgm:t>
    </dgm:pt>
    <dgm:pt modelId="{9491E9EB-57DA-40E2-B5A8-7D48E225D591}" type="sibTrans" cxnId="{937BEE39-D82F-40A0-940E-883C35C9B41E}">
      <dgm:prSet/>
      <dgm:spPr/>
      <dgm:t>
        <a:bodyPr/>
        <a:lstStyle/>
        <a:p>
          <a:endParaRPr lang="nl-NL"/>
        </a:p>
      </dgm:t>
    </dgm:pt>
    <dgm:pt modelId="{73FF0117-34A4-4369-9D83-4638C9574220}">
      <dgm:prSet/>
      <dgm:spPr/>
      <dgm:t>
        <a:bodyPr/>
        <a:lstStyle/>
        <a:p>
          <a:r>
            <a:rPr lang="en-US" dirty="0" err="1"/>
            <a:t>Totaaloverzicht</a:t>
          </a:r>
          <a:endParaRPr lang="en-US" dirty="0"/>
        </a:p>
      </dgm:t>
    </dgm:pt>
    <dgm:pt modelId="{7CD9B9B8-21C3-4350-B1F1-49B767D38C38}" type="parTrans" cxnId="{B65E1766-90CE-490E-B7D3-1D6751EFD009}">
      <dgm:prSet/>
      <dgm:spPr/>
      <dgm:t>
        <a:bodyPr/>
        <a:lstStyle/>
        <a:p>
          <a:endParaRPr lang="nl-NL"/>
        </a:p>
      </dgm:t>
    </dgm:pt>
    <dgm:pt modelId="{FB06D1CF-132A-42C8-A11F-7B011C31CA9D}" type="sibTrans" cxnId="{B65E1766-90CE-490E-B7D3-1D6751EFD009}">
      <dgm:prSet/>
      <dgm:spPr/>
      <dgm:t>
        <a:bodyPr/>
        <a:lstStyle/>
        <a:p>
          <a:endParaRPr lang="nl-NL"/>
        </a:p>
      </dgm:t>
    </dgm:pt>
    <dgm:pt modelId="{ED7245FD-F9BD-4C8B-873B-ED68830E41E5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 err="1"/>
            <a:t>Afname</a:t>
          </a:r>
          <a:endParaRPr lang="en-US" dirty="0"/>
        </a:p>
      </dgm:t>
    </dgm:pt>
    <dgm:pt modelId="{AF612C15-68BA-4204-BA7C-9BFDBDDA77C9}" type="parTrans" cxnId="{ECB24205-5CAA-42F8-B7AA-81B25439AB28}">
      <dgm:prSet/>
      <dgm:spPr/>
      <dgm:t>
        <a:bodyPr/>
        <a:lstStyle/>
        <a:p>
          <a:endParaRPr lang="nl-NL"/>
        </a:p>
      </dgm:t>
    </dgm:pt>
    <dgm:pt modelId="{86BCB548-385F-415B-9EED-0ECD020C83E2}" type="sibTrans" cxnId="{ECB24205-5CAA-42F8-B7AA-81B25439AB28}">
      <dgm:prSet/>
      <dgm:spPr/>
      <dgm:t>
        <a:bodyPr/>
        <a:lstStyle/>
        <a:p>
          <a:endParaRPr lang="nl-NL"/>
        </a:p>
      </dgm:t>
    </dgm:pt>
    <dgm:pt modelId="{CC7FD650-46A2-47CE-B5E6-E01E7542B290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>
              <a:latin typeface="Calibri"/>
            </a:rPr>
            <a:t>Correctie</a:t>
          </a:r>
          <a:endParaRPr lang="en-US" dirty="0"/>
        </a:p>
      </dgm:t>
    </dgm:pt>
    <dgm:pt modelId="{D28659C3-417B-4076-889A-D7D8BF0D78D9}" type="parTrans" cxnId="{44416280-31D8-430F-943B-509F29742F3D}">
      <dgm:prSet/>
      <dgm:spPr/>
      <dgm:t>
        <a:bodyPr/>
        <a:lstStyle/>
        <a:p>
          <a:endParaRPr lang="nl-NL"/>
        </a:p>
      </dgm:t>
    </dgm:pt>
    <dgm:pt modelId="{12CEB85A-F8F5-4039-9CF8-AEEB3BD613CB}" type="sibTrans" cxnId="{44416280-31D8-430F-943B-509F29742F3D}">
      <dgm:prSet/>
      <dgm:spPr/>
      <dgm:t>
        <a:bodyPr/>
        <a:lstStyle/>
        <a:p>
          <a:endParaRPr lang="nl-NL"/>
        </a:p>
      </dgm:t>
    </dgm:pt>
    <dgm:pt modelId="{F1A09565-FB90-46E6-B8A3-C1D40CEE2CDD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>
              <a:latin typeface="Calibri"/>
            </a:rPr>
            <a:t>Bespreking</a:t>
          </a:r>
          <a:endParaRPr lang="en-US" dirty="0"/>
        </a:p>
      </dgm:t>
    </dgm:pt>
    <dgm:pt modelId="{69F43658-1DFC-4E89-9EFA-F6C3A7422101}" type="parTrans" cxnId="{3A83FEF7-818A-4BB7-8F9A-257275F54DBE}">
      <dgm:prSet/>
      <dgm:spPr/>
      <dgm:t>
        <a:bodyPr/>
        <a:lstStyle/>
        <a:p>
          <a:endParaRPr lang="nl-NL"/>
        </a:p>
      </dgm:t>
    </dgm:pt>
    <dgm:pt modelId="{3043BA5A-4FBF-44D4-B733-A04914859742}" type="sibTrans" cxnId="{3A83FEF7-818A-4BB7-8F9A-257275F54DBE}">
      <dgm:prSet/>
      <dgm:spPr/>
      <dgm:t>
        <a:bodyPr/>
        <a:lstStyle/>
        <a:p>
          <a:endParaRPr lang="nl-NL"/>
        </a:p>
      </dgm:t>
    </dgm:pt>
    <dgm:pt modelId="{C5840655-58C8-4425-A659-523F35CF9E10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>
              <a:latin typeface="Calibri"/>
            </a:rPr>
            <a:t>Cijferbekendmaking</a:t>
          </a:r>
          <a:endParaRPr lang="en-US" dirty="0"/>
        </a:p>
      </dgm:t>
    </dgm:pt>
    <dgm:pt modelId="{DAAD1BF7-0A96-40AC-AFEE-06CAC409A9F9}" type="parTrans" cxnId="{9D363F4F-33E7-4118-9B47-3A6E5C5C6A94}">
      <dgm:prSet/>
      <dgm:spPr/>
      <dgm:t>
        <a:bodyPr/>
        <a:lstStyle/>
        <a:p>
          <a:endParaRPr lang="nl-NL"/>
        </a:p>
      </dgm:t>
    </dgm:pt>
    <dgm:pt modelId="{CD57766B-ABDE-49B1-828A-0EFD921F6B5D}" type="sibTrans" cxnId="{9D363F4F-33E7-4118-9B47-3A6E5C5C6A94}">
      <dgm:prSet/>
      <dgm:spPr/>
      <dgm:t>
        <a:bodyPr/>
        <a:lstStyle/>
        <a:p>
          <a:endParaRPr lang="nl-NL"/>
        </a:p>
      </dgm:t>
    </dgm:pt>
    <dgm:pt modelId="{7529E781-1D6C-4EE4-A06F-E2E6820AB6DE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>
              <a:latin typeface="Calibri"/>
            </a:rPr>
            <a:t>Onregelmatigheden</a:t>
          </a:r>
          <a:endParaRPr lang="en-US" dirty="0"/>
        </a:p>
      </dgm:t>
    </dgm:pt>
    <dgm:pt modelId="{21EE00E1-1159-40C1-8FE4-9638D019727B}" type="parTrans" cxnId="{E4FA128A-94ED-46D1-A0C0-5DC64F39AC47}">
      <dgm:prSet/>
      <dgm:spPr/>
      <dgm:t>
        <a:bodyPr/>
        <a:lstStyle/>
        <a:p>
          <a:endParaRPr lang="nl-NL"/>
        </a:p>
      </dgm:t>
    </dgm:pt>
    <dgm:pt modelId="{28E7B152-520F-4CF3-8352-F1FB991EA212}" type="sibTrans" cxnId="{E4FA128A-94ED-46D1-A0C0-5DC64F39AC47}">
      <dgm:prSet/>
      <dgm:spPr/>
      <dgm:t>
        <a:bodyPr/>
        <a:lstStyle/>
        <a:p>
          <a:endParaRPr lang="nl-NL"/>
        </a:p>
      </dgm:t>
    </dgm:pt>
    <dgm:pt modelId="{B8E372E5-5443-4F2D-87D4-024D11303E44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…..</a:t>
          </a:r>
        </a:p>
      </dgm:t>
    </dgm:pt>
    <dgm:pt modelId="{316055AD-59DC-4CE2-B8E6-11855E9D4E85}" type="parTrans" cxnId="{7401D7C1-30C2-454D-9970-AF5549C0E536}">
      <dgm:prSet/>
      <dgm:spPr/>
      <dgm:t>
        <a:bodyPr/>
        <a:lstStyle/>
        <a:p>
          <a:endParaRPr lang="nl-NL"/>
        </a:p>
      </dgm:t>
    </dgm:pt>
    <dgm:pt modelId="{90BBA11C-52A1-4185-A50F-670DC7A9FA9A}" type="sibTrans" cxnId="{7401D7C1-30C2-454D-9970-AF5549C0E536}">
      <dgm:prSet/>
      <dgm:spPr/>
      <dgm:t>
        <a:bodyPr/>
        <a:lstStyle/>
        <a:p>
          <a:endParaRPr lang="nl-NL"/>
        </a:p>
      </dgm:t>
    </dgm:pt>
    <dgm:pt modelId="{811ECDDE-835C-48CC-B716-2F2C98F9B7BE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Aantal</a:t>
          </a:r>
        </a:p>
      </dgm:t>
    </dgm:pt>
    <dgm:pt modelId="{A880798C-B856-4FA9-BA4E-AEF07CBBEBCC}" type="parTrans" cxnId="{9860D574-55A9-4A3E-B201-3ED4994099FF}">
      <dgm:prSet/>
      <dgm:spPr/>
      <dgm:t>
        <a:bodyPr/>
        <a:lstStyle/>
        <a:p>
          <a:endParaRPr lang="nl-NL"/>
        </a:p>
      </dgm:t>
    </dgm:pt>
    <dgm:pt modelId="{124AA4E3-47A9-489B-9095-A012FACF26A1}" type="sibTrans" cxnId="{9860D574-55A9-4A3E-B201-3ED4994099FF}">
      <dgm:prSet/>
      <dgm:spPr/>
      <dgm:t>
        <a:bodyPr/>
        <a:lstStyle/>
        <a:p>
          <a:endParaRPr lang="nl-NL"/>
        </a:p>
      </dgm:t>
    </dgm:pt>
    <dgm:pt modelId="{F639B418-354B-4AF7-B08E-405A025D3643}" type="pres">
      <dgm:prSet presAssocID="{DD0D8758-236E-4F3B-A10D-AC93E873DC6A}" presName="Name0" presStyleCnt="0">
        <dgm:presLayoutVars>
          <dgm:dir/>
          <dgm:animLvl val="lvl"/>
          <dgm:resizeHandles val="exact"/>
        </dgm:presLayoutVars>
      </dgm:prSet>
      <dgm:spPr/>
    </dgm:pt>
    <dgm:pt modelId="{0A888E0C-2451-4252-B502-79C098610441}" type="pres">
      <dgm:prSet presAssocID="{EF694F8B-A027-4283-820D-9BCA7BFCBD42}" presName="composite" presStyleCnt="0"/>
      <dgm:spPr/>
    </dgm:pt>
    <dgm:pt modelId="{C337D43A-3D7F-4CF9-8A41-B85FE7CA9A5A}" type="pres">
      <dgm:prSet presAssocID="{EF694F8B-A027-4283-820D-9BCA7BFCBD42}" presName="parTx" presStyleLbl="alignNode1" presStyleIdx="0" presStyleCnt="2" custScaleX="148339">
        <dgm:presLayoutVars>
          <dgm:chMax val="0"/>
          <dgm:chPref val="0"/>
          <dgm:bulletEnabled val="1"/>
        </dgm:presLayoutVars>
      </dgm:prSet>
      <dgm:spPr/>
    </dgm:pt>
    <dgm:pt modelId="{DE11BC6C-A232-4921-BB8C-27223CEC6792}" type="pres">
      <dgm:prSet presAssocID="{EF694F8B-A027-4283-820D-9BCA7BFCBD42}" presName="desTx" presStyleLbl="alignAccFollowNode1" presStyleIdx="0" presStyleCnt="2" custScaleX="148339">
        <dgm:presLayoutVars>
          <dgm:bulletEnabled val="1"/>
        </dgm:presLayoutVars>
      </dgm:prSet>
      <dgm:spPr/>
    </dgm:pt>
    <dgm:pt modelId="{7A92C23B-DCC8-4255-98FF-02592D8B11D7}" type="pres">
      <dgm:prSet presAssocID="{613F4613-A062-4B18-A8D3-4A1936E232FF}" presName="space" presStyleCnt="0"/>
      <dgm:spPr/>
    </dgm:pt>
    <dgm:pt modelId="{89EA8B71-9D58-4713-8071-24126A2C7908}" type="pres">
      <dgm:prSet presAssocID="{332F03CD-E9D0-49C2-BEB3-9143244D6D0E}" presName="composite" presStyleCnt="0"/>
      <dgm:spPr/>
    </dgm:pt>
    <dgm:pt modelId="{3F5168BD-ECF5-4E97-BA4F-E9AF4824B55D}" type="pres">
      <dgm:prSet presAssocID="{332F03CD-E9D0-49C2-BEB3-9143244D6D0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4ED62FA-EC40-4CB9-BC51-4B9CCBF45FD2}" type="pres">
      <dgm:prSet presAssocID="{332F03CD-E9D0-49C2-BEB3-9143244D6D0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CB24205-5CAA-42F8-B7AA-81B25439AB28}" srcId="{AB56BE06-8D6E-4C2F-831A-6A86E270F3C9}" destId="{ED7245FD-F9BD-4C8B-873B-ED68830E41E5}" srcOrd="1" destOrd="0" parTransId="{AF612C15-68BA-4204-BA7C-9BFDBDDA77C9}" sibTransId="{86BCB548-385F-415B-9EED-0ECD020C83E2}"/>
    <dgm:cxn modelId="{39ADBD07-0486-4CD2-A6D6-77C2BC13B1C0}" type="presOf" srcId="{696102E5-C14A-43E3-8626-482C507AC7C9}" destId="{04ED62FA-EC40-4CB9-BC51-4B9CCBF45FD2}" srcOrd="0" destOrd="0" presId="urn:microsoft.com/office/officeart/2005/8/layout/hList1"/>
    <dgm:cxn modelId="{ECBB440C-1AF6-4A15-9BF6-4E78FC7925D3}" srcId="{332F03CD-E9D0-49C2-BEB3-9143244D6D0E}" destId="{696102E5-C14A-43E3-8626-482C507AC7C9}" srcOrd="0" destOrd="0" parTransId="{0695E2DD-0AC0-44FE-9D7D-6EA5CDDBE55B}" sibTransId="{ECE05EC3-F56D-4A5B-918E-D6906E080279}"/>
    <dgm:cxn modelId="{4AF2460C-0FBC-4EC1-9648-87D7E8EDF645}" type="presOf" srcId="{DD0D8758-236E-4F3B-A10D-AC93E873DC6A}" destId="{F639B418-354B-4AF7-B08E-405A025D3643}" srcOrd="0" destOrd="0" presId="urn:microsoft.com/office/officeart/2005/8/layout/hList1"/>
    <dgm:cxn modelId="{A2A33718-817C-441B-92AE-D782351007C8}" type="presOf" srcId="{AB56BE06-8D6E-4C2F-831A-6A86E270F3C9}" destId="{DE11BC6C-A232-4921-BB8C-27223CEC6792}" srcOrd="0" destOrd="1" presId="urn:microsoft.com/office/officeart/2005/8/layout/hList1"/>
    <dgm:cxn modelId="{937BEE39-D82F-40A0-940E-883C35C9B41E}" srcId="{EF694F8B-A027-4283-820D-9BCA7BFCBD42}" destId="{AB56BE06-8D6E-4C2F-831A-6A86E270F3C9}" srcOrd="1" destOrd="0" parTransId="{E478B946-BD61-4DFC-82A7-A587E8B6FD1C}" sibTransId="{9491E9EB-57DA-40E2-B5A8-7D48E225D591}"/>
    <dgm:cxn modelId="{04BE1B44-E3FC-4FEF-B463-872FE3CB6C30}" type="presOf" srcId="{EF694F8B-A027-4283-820D-9BCA7BFCBD42}" destId="{C337D43A-3D7F-4CF9-8A41-B85FE7CA9A5A}" srcOrd="0" destOrd="0" presId="urn:microsoft.com/office/officeart/2005/8/layout/hList1"/>
    <dgm:cxn modelId="{B65E1766-90CE-490E-B7D3-1D6751EFD009}" srcId="{332F03CD-E9D0-49C2-BEB3-9143244D6D0E}" destId="{73FF0117-34A4-4369-9D83-4638C9574220}" srcOrd="1" destOrd="0" parTransId="{7CD9B9B8-21C3-4350-B1F1-49B767D38C38}" sibTransId="{FB06D1CF-132A-42C8-A11F-7B011C31CA9D}"/>
    <dgm:cxn modelId="{C5AC7568-E838-4AE5-B417-A9E0EDBAFFAB}" type="presOf" srcId="{811ECDDE-835C-48CC-B716-2F2C98F9B7BE}" destId="{DE11BC6C-A232-4921-BB8C-27223CEC6792}" srcOrd="0" destOrd="2" presId="urn:microsoft.com/office/officeart/2005/8/layout/hList1"/>
    <dgm:cxn modelId="{7610FE69-9A4A-4A58-8A5D-A223A95512DE}" type="presOf" srcId="{F1A09565-FB90-46E6-B8A3-C1D40CEE2CDD}" destId="{DE11BC6C-A232-4921-BB8C-27223CEC6792}" srcOrd="0" destOrd="5" presId="urn:microsoft.com/office/officeart/2005/8/layout/hList1"/>
    <dgm:cxn modelId="{9D363F4F-33E7-4118-9B47-3A6E5C5C6A94}" srcId="{AB56BE06-8D6E-4C2F-831A-6A86E270F3C9}" destId="{C5840655-58C8-4425-A659-523F35CF9E10}" srcOrd="4" destOrd="0" parTransId="{DAAD1BF7-0A96-40AC-AFEE-06CAC409A9F9}" sibTransId="{CD57766B-ABDE-49B1-828A-0EFD921F6B5D}"/>
    <dgm:cxn modelId="{9860D574-55A9-4A3E-B201-3ED4994099FF}" srcId="{AB56BE06-8D6E-4C2F-831A-6A86E270F3C9}" destId="{811ECDDE-835C-48CC-B716-2F2C98F9B7BE}" srcOrd="0" destOrd="0" parTransId="{A880798C-B856-4FA9-BA4E-AEF07CBBEBCC}" sibTransId="{124AA4E3-47A9-489B-9095-A012FACF26A1}"/>
    <dgm:cxn modelId="{5E5ABF75-BB9F-4675-92A3-BC38208778E9}" type="presOf" srcId="{B8E372E5-5443-4F2D-87D4-024D11303E44}" destId="{DE11BC6C-A232-4921-BB8C-27223CEC6792}" srcOrd="0" destOrd="8" presId="urn:microsoft.com/office/officeart/2005/8/layout/hList1"/>
    <dgm:cxn modelId="{44416280-31D8-430F-943B-509F29742F3D}" srcId="{AB56BE06-8D6E-4C2F-831A-6A86E270F3C9}" destId="{CC7FD650-46A2-47CE-B5E6-E01E7542B290}" srcOrd="2" destOrd="0" parTransId="{D28659C3-417B-4076-889A-D7D8BF0D78D9}" sibTransId="{12CEB85A-F8F5-4039-9CF8-AEEB3BD613CB}"/>
    <dgm:cxn modelId="{E4FA128A-94ED-46D1-A0C0-5DC64F39AC47}" srcId="{AB56BE06-8D6E-4C2F-831A-6A86E270F3C9}" destId="{7529E781-1D6C-4EE4-A06F-E2E6820AB6DE}" srcOrd="5" destOrd="0" parTransId="{21EE00E1-1159-40C1-8FE4-9638D019727B}" sibTransId="{28E7B152-520F-4CF3-8352-F1FB991EA212}"/>
    <dgm:cxn modelId="{9D494395-4D59-4C6C-801B-BAB3098F3DF7}" type="presOf" srcId="{C5840655-58C8-4425-A659-523F35CF9E10}" destId="{DE11BC6C-A232-4921-BB8C-27223CEC6792}" srcOrd="0" destOrd="6" presId="urn:microsoft.com/office/officeart/2005/8/layout/hList1"/>
    <dgm:cxn modelId="{2AAA859E-5887-43B5-B627-0C7B312A431B}" type="presOf" srcId="{332F03CD-E9D0-49C2-BEB3-9143244D6D0E}" destId="{3F5168BD-ECF5-4E97-BA4F-E9AF4824B55D}" srcOrd="0" destOrd="0" presId="urn:microsoft.com/office/officeart/2005/8/layout/hList1"/>
    <dgm:cxn modelId="{5D172D9F-3160-49D5-ABC7-1FBFDD86C8C1}" type="presOf" srcId="{ED7245FD-F9BD-4C8B-873B-ED68830E41E5}" destId="{DE11BC6C-A232-4921-BB8C-27223CEC6792}" srcOrd="0" destOrd="3" presId="urn:microsoft.com/office/officeart/2005/8/layout/hList1"/>
    <dgm:cxn modelId="{0C6FB9B2-F60C-4409-9668-DB3E4CF8AE04}" type="presOf" srcId="{CC7FD650-46A2-47CE-B5E6-E01E7542B290}" destId="{DE11BC6C-A232-4921-BB8C-27223CEC6792}" srcOrd="0" destOrd="4" presId="urn:microsoft.com/office/officeart/2005/8/layout/hList1"/>
    <dgm:cxn modelId="{5E5251B8-2AAB-4BFC-BF16-1C8871EB8D50}" srcId="{DD0D8758-236E-4F3B-A10D-AC93E873DC6A}" destId="{EF694F8B-A027-4283-820D-9BCA7BFCBD42}" srcOrd="0" destOrd="0" parTransId="{BDF767D9-26B2-4C9F-8276-52B3867AAC30}" sibTransId="{613F4613-A062-4B18-A8D3-4A1936E232FF}"/>
    <dgm:cxn modelId="{1D823FBC-FAE9-4E8B-9B36-FAB5C28D8C38}" type="presOf" srcId="{9AC9CB0F-314A-422F-B851-60A67CCC0EE4}" destId="{DE11BC6C-A232-4921-BB8C-27223CEC6792}" srcOrd="0" destOrd="0" presId="urn:microsoft.com/office/officeart/2005/8/layout/hList1"/>
    <dgm:cxn modelId="{7401D7C1-30C2-454D-9970-AF5549C0E536}" srcId="{AB56BE06-8D6E-4C2F-831A-6A86E270F3C9}" destId="{B8E372E5-5443-4F2D-87D4-024D11303E44}" srcOrd="6" destOrd="0" parTransId="{316055AD-59DC-4CE2-B8E6-11855E9D4E85}" sibTransId="{90BBA11C-52A1-4185-A50F-670DC7A9FA9A}"/>
    <dgm:cxn modelId="{48BD5BC2-6238-4D08-837A-42E70D63995C}" srcId="{EF694F8B-A027-4283-820D-9BCA7BFCBD42}" destId="{9AC9CB0F-314A-422F-B851-60A67CCC0EE4}" srcOrd="0" destOrd="0" parTransId="{708E8AA2-0344-446F-899E-27B8A76667B6}" sibTransId="{F97ECEB8-EA4C-4B41-99E8-800A98A6A4E9}"/>
    <dgm:cxn modelId="{C5CE8AC8-5396-424B-8E04-A25466298A8C}" type="presOf" srcId="{7529E781-1D6C-4EE4-A06F-E2E6820AB6DE}" destId="{DE11BC6C-A232-4921-BB8C-27223CEC6792}" srcOrd="0" destOrd="7" presId="urn:microsoft.com/office/officeart/2005/8/layout/hList1"/>
    <dgm:cxn modelId="{B82A81CA-98BE-4565-ADEB-9AF0F5597760}" type="presOf" srcId="{73FF0117-34A4-4369-9D83-4638C9574220}" destId="{04ED62FA-EC40-4CB9-BC51-4B9CCBF45FD2}" srcOrd="0" destOrd="1" presId="urn:microsoft.com/office/officeart/2005/8/layout/hList1"/>
    <dgm:cxn modelId="{FE4D6BF0-7964-4507-B316-8A62B12066A2}" srcId="{DD0D8758-236E-4F3B-A10D-AC93E873DC6A}" destId="{332F03CD-E9D0-49C2-BEB3-9143244D6D0E}" srcOrd="1" destOrd="0" parTransId="{6369A3DE-6A2C-4657-81B7-B0B43BEB5D0D}" sibTransId="{1F7B7951-A95D-45D3-8319-67CC0AAD0B40}"/>
    <dgm:cxn modelId="{3A83FEF7-818A-4BB7-8F9A-257275F54DBE}" srcId="{AB56BE06-8D6E-4C2F-831A-6A86E270F3C9}" destId="{F1A09565-FB90-46E6-B8A3-C1D40CEE2CDD}" srcOrd="3" destOrd="0" parTransId="{69F43658-1DFC-4E89-9EFA-F6C3A7422101}" sibTransId="{3043BA5A-4FBF-44D4-B733-A04914859742}"/>
    <dgm:cxn modelId="{BFD1D8EA-8BF8-4645-8F24-CB6E853CFFFB}" type="presParOf" srcId="{F639B418-354B-4AF7-B08E-405A025D3643}" destId="{0A888E0C-2451-4252-B502-79C098610441}" srcOrd="0" destOrd="0" presId="urn:microsoft.com/office/officeart/2005/8/layout/hList1"/>
    <dgm:cxn modelId="{68024FEE-3835-49B2-BB24-754917F22F9E}" type="presParOf" srcId="{0A888E0C-2451-4252-B502-79C098610441}" destId="{C337D43A-3D7F-4CF9-8A41-B85FE7CA9A5A}" srcOrd="0" destOrd="0" presId="urn:microsoft.com/office/officeart/2005/8/layout/hList1"/>
    <dgm:cxn modelId="{55245B9F-20BB-441A-9248-74619DAE2EFA}" type="presParOf" srcId="{0A888E0C-2451-4252-B502-79C098610441}" destId="{DE11BC6C-A232-4921-BB8C-27223CEC6792}" srcOrd="1" destOrd="0" presId="urn:microsoft.com/office/officeart/2005/8/layout/hList1"/>
    <dgm:cxn modelId="{FB60357F-940D-43FD-A8FE-FFEEACF6A68B}" type="presParOf" srcId="{F639B418-354B-4AF7-B08E-405A025D3643}" destId="{7A92C23B-DCC8-4255-98FF-02592D8B11D7}" srcOrd="1" destOrd="0" presId="urn:microsoft.com/office/officeart/2005/8/layout/hList1"/>
    <dgm:cxn modelId="{0C0D8E3A-3B3D-4928-B2E0-8E9467AC4076}" type="presParOf" srcId="{F639B418-354B-4AF7-B08E-405A025D3643}" destId="{89EA8B71-9D58-4713-8071-24126A2C7908}" srcOrd="2" destOrd="0" presId="urn:microsoft.com/office/officeart/2005/8/layout/hList1"/>
    <dgm:cxn modelId="{7079FDDD-F325-49E5-9316-99183BE166E8}" type="presParOf" srcId="{89EA8B71-9D58-4713-8071-24126A2C7908}" destId="{3F5168BD-ECF5-4E97-BA4F-E9AF4824B55D}" srcOrd="0" destOrd="0" presId="urn:microsoft.com/office/officeart/2005/8/layout/hList1"/>
    <dgm:cxn modelId="{69CE1FE7-D3EF-4411-A2DA-0A4E637FD48C}" type="presParOf" srcId="{89EA8B71-9D58-4713-8071-24126A2C7908}" destId="{04ED62FA-EC40-4CB9-BC51-4B9CCBF45F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0A5642-50DB-45DE-BD0C-2339BE8DBD8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BE9980-FFD0-49A3-8091-70DFB562D0BC}">
      <dgm:prSet/>
      <dgm:spPr/>
      <dgm:t>
        <a:bodyPr/>
        <a:lstStyle/>
        <a:p>
          <a:pPr rtl="0"/>
          <a:r>
            <a:rPr lang="en-US" dirty="0"/>
            <a:t>29 November:	Propaganda-</a:t>
          </a:r>
          <a:r>
            <a:rPr lang="en-US" dirty="0" err="1"/>
            <a:t>avond</a:t>
          </a:r>
          <a:r>
            <a:rPr lang="en-US" dirty="0">
              <a:latin typeface="Calibri"/>
            </a:rPr>
            <a:t> </a:t>
          </a:r>
          <a:r>
            <a:rPr lang="en-US" dirty="0"/>
            <a:t>(PPA)</a:t>
          </a:r>
        </a:p>
      </dgm:t>
    </dgm:pt>
    <dgm:pt modelId="{06B559D2-F0B4-41D0-AD20-C1760F94F1C8}" type="parTrans" cxnId="{EEC2D3A5-C2E4-49AD-B883-B4275C21001A}">
      <dgm:prSet/>
      <dgm:spPr/>
      <dgm:t>
        <a:bodyPr/>
        <a:lstStyle/>
        <a:p>
          <a:endParaRPr lang="en-US"/>
        </a:p>
      </dgm:t>
    </dgm:pt>
    <dgm:pt modelId="{E742CE75-ADA7-4D0F-A2BA-E0DFA5861A14}" type="sibTrans" cxnId="{EEC2D3A5-C2E4-49AD-B883-B4275C21001A}">
      <dgm:prSet/>
      <dgm:spPr/>
      <dgm:t>
        <a:bodyPr/>
        <a:lstStyle/>
        <a:p>
          <a:endParaRPr lang="en-US"/>
        </a:p>
      </dgm:t>
    </dgm:pt>
    <dgm:pt modelId="{A36202B7-AD91-4CE1-8D37-9144F7CB062D}">
      <dgm:prSet/>
      <dgm:spPr/>
      <dgm:t>
        <a:bodyPr/>
        <a:lstStyle/>
        <a:p>
          <a:r>
            <a:rPr lang="en-US" dirty="0"/>
            <a:t>5 </a:t>
          </a:r>
          <a:r>
            <a:rPr lang="en-US" dirty="0" err="1"/>
            <a:t>Februari</a:t>
          </a:r>
          <a:r>
            <a:rPr lang="en-US" dirty="0"/>
            <a:t>:	</a:t>
          </a:r>
          <a:r>
            <a:rPr lang="en-US" dirty="0" err="1"/>
            <a:t>Ouders</a:t>
          </a:r>
          <a:r>
            <a:rPr lang="en-US" dirty="0"/>
            <a:t> en </a:t>
          </a:r>
          <a:r>
            <a:rPr lang="en-US" dirty="0" err="1"/>
            <a:t>ll’en</a:t>
          </a:r>
          <a:r>
            <a:rPr lang="en-US" dirty="0"/>
            <a:t> </a:t>
          </a:r>
          <a:r>
            <a:rPr lang="en-US" dirty="0" err="1"/>
            <a:t>ouderavond</a:t>
          </a:r>
          <a:r>
            <a:rPr lang="en-US" dirty="0"/>
            <a:t> 2e </a:t>
          </a:r>
          <a:r>
            <a:rPr lang="en-US" dirty="0" err="1"/>
            <a:t>fase</a:t>
          </a:r>
          <a:endParaRPr lang="en-US" dirty="0"/>
        </a:p>
      </dgm:t>
    </dgm:pt>
    <dgm:pt modelId="{F3EEC83C-1261-4490-A4F8-5122845B67F2}" type="parTrans" cxnId="{598740CD-8B9F-45C1-9D42-A326C371FB42}">
      <dgm:prSet/>
      <dgm:spPr/>
      <dgm:t>
        <a:bodyPr/>
        <a:lstStyle/>
        <a:p>
          <a:endParaRPr lang="en-US"/>
        </a:p>
      </dgm:t>
    </dgm:pt>
    <dgm:pt modelId="{BD8B6B56-6281-4596-AE2F-C0275509C34F}" type="sibTrans" cxnId="{598740CD-8B9F-45C1-9D42-A326C371FB42}">
      <dgm:prSet/>
      <dgm:spPr/>
      <dgm:t>
        <a:bodyPr/>
        <a:lstStyle/>
        <a:p>
          <a:endParaRPr lang="en-US"/>
        </a:p>
      </dgm:t>
    </dgm:pt>
    <dgm:pt modelId="{02AD2B30-E838-4470-B907-8E9AA501220D}">
      <dgm:prSet/>
      <dgm:spPr/>
      <dgm:t>
        <a:bodyPr/>
        <a:lstStyle/>
        <a:p>
          <a:r>
            <a:rPr lang="en-US" dirty="0"/>
            <a:t>4 December:	</a:t>
          </a:r>
          <a:r>
            <a:rPr lang="en-US" dirty="0" err="1"/>
            <a:t>Ouderspreekavond</a:t>
          </a:r>
          <a:r>
            <a:rPr lang="en-US" dirty="0"/>
            <a:t> (online)</a:t>
          </a:r>
        </a:p>
      </dgm:t>
    </dgm:pt>
    <dgm:pt modelId="{1EAF32EC-5831-4F7D-87C1-D86BD0CE87EF}" type="parTrans" cxnId="{6772F596-E74D-4A50-BA4A-A5F1E8C572CF}">
      <dgm:prSet/>
      <dgm:spPr/>
      <dgm:t>
        <a:bodyPr/>
        <a:lstStyle/>
        <a:p>
          <a:endParaRPr lang="nl-NL"/>
        </a:p>
      </dgm:t>
    </dgm:pt>
    <dgm:pt modelId="{788922FC-0439-4F5E-9BDD-F7FC5F33B759}" type="sibTrans" cxnId="{6772F596-E74D-4A50-BA4A-A5F1E8C572CF}">
      <dgm:prSet/>
      <dgm:spPr/>
      <dgm:t>
        <a:bodyPr/>
        <a:lstStyle/>
        <a:p>
          <a:endParaRPr lang="nl-NL"/>
        </a:p>
      </dgm:t>
    </dgm:pt>
    <dgm:pt modelId="{7B349770-FF28-4C6A-A69A-2BBBCD6F0E87}">
      <dgm:prSet/>
      <dgm:spPr/>
      <dgm:t>
        <a:bodyPr/>
        <a:lstStyle/>
        <a:p>
          <a:r>
            <a:rPr lang="en-US" dirty="0"/>
            <a:t>Voor 27 </a:t>
          </a:r>
          <a:r>
            <a:rPr lang="en-US" dirty="0" err="1"/>
            <a:t>Maart</a:t>
          </a:r>
          <a:r>
            <a:rPr lang="en-US" dirty="0"/>
            <a:t>:	</a:t>
          </a:r>
          <a:r>
            <a:rPr lang="en-US" dirty="0" err="1"/>
            <a:t>Inleveren</a:t>
          </a:r>
          <a:r>
            <a:rPr lang="en-US" dirty="0"/>
            <a:t> </a:t>
          </a:r>
          <a:r>
            <a:rPr lang="en-US" dirty="0" err="1"/>
            <a:t>profielkeuzeformulier</a:t>
          </a:r>
          <a:r>
            <a:rPr lang="en-US" dirty="0"/>
            <a:t>	</a:t>
          </a:r>
        </a:p>
      </dgm:t>
    </dgm:pt>
    <dgm:pt modelId="{EC0C4B6C-3656-4492-AE3A-F7E412AE12CC}" type="parTrans" cxnId="{85252C62-BDAF-47A0-A19A-919C8A2B268D}">
      <dgm:prSet/>
      <dgm:spPr/>
      <dgm:t>
        <a:bodyPr/>
        <a:lstStyle/>
        <a:p>
          <a:endParaRPr lang="nl-NL"/>
        </a:p>
      </dgm:t>
    </dgm:pt>
    <dgm:pt modelId="{0ED1F594-A9B0-4EFC-865A-9503C116F12B}" type="sibTrans" cxnId="{85252C62-BDAF-47A0-A19A-919C8A2B268D}">
      <dgm:prSet/>
      <dgm:spPr/>
      <dgm:t>
        <a:bodyPr/>
        <a:lstStyle/>
        <a:p>
          <a:endParaRPr lang="nl-NL"/>
        </a:p>
      </dgm:t>
    </dgm:pt>
    <dgm:pt modelId="{A23718FE-4451-4AA7-8069-44138B2E2C1B}">
      <dgm:prSet/>
      <dgm:spPr/>
      <dgm:t>
        <a:bodyPr/>
        <a:lstStyle/>
        <a:p>
          <a:r>
            <a:rPr lang="en-US" dirty="0"/>
            <a:t>4 </a:t>
          </a:r>
          <a:r>
            <a:rPr lang="en-US" dirty="0" err="1"/>
            <a:t>Maart</a:t>
          </a:r>
          <a:r>
            <a:rPr lang="en-US" dirty="0"/>
            <a:t>:		</a:t>
          </a:r>
          <a:r>
            <a:rPr lang="en-US" dirty="0" err="1"/>
            <a:t>Ouderspreekavond</a:t>
          </a:r>
          <a:r>
            <a:rPr lang="en-US" dirty="0"/>
            <a:t> (online)</a:t>
          </a:r>
        </a:p>
      </dgm:t>
    </dgm:pt>
    <dgm:pt modelId="{63A25201-1150-44C5-8FCD-33335E243794}" type="parTrans" cxnId="{7BA9DC0A-6052-42C6-9E7F-8554B042AC50}">
      <dgm:prSet/>
      <dgm:spPr/>
      <dgm:t>
        <a:bodyPr/>
        <a:lstStyle/>
        <a:p>
          <a:endParaRPr lang="nl-NL"/>
        </a:p>
      </dgm:t>
    </dgm:pt>
    <dgm:pt modelId="{8B3153A9-2D7F-4FB0-878B-F97D632575DA}" type="sibTrans" cxnId="{7BA9DC0A-6052-42C6-9E7F-8554B042AC50}">
      <dgm:prSet/>
      <dgm:spPr/>
      <dgm:t>
        <a:bodyPr/>
        <a:lstStyle/>
        <a:p>
          <a:endParaRPr lang="nl-NL"/>
        </a:p>
      </dgm:t>
    </dgm:pt>
    <dgm:pt modelId="{2D4551B2-393B-4BBD-AEE4-137DDFD6F3BD}">
      <dgm:prSet/>
      <dgm:spPr/>
      <dgm:t>
        <a:bodyPr/>
        <a:lstStyle/>
        <a:p>
          <a:r>
            <a:rPr lang="en-US" dirty="0"/>
            <a:t>14 </a:t>
          </a:r>
          <a:r>
            <a:rPr lang="en-US" dirty="0" err="1"/>
            <a:t>Februari</a:t>
          </a:r>
          <a:r>
            <a:rPr lang="en-US" dirty="0"/>
            <a:t>:	</a:t>
          </a:r>
          <a:r>
            <a:rPr lang="en-US" dirty="0" err="1"/>
            <a:t>Valentijnsfeest</a:t>
          </a:r>
          <a:endParaRPr lang="en-US" dirty="0"/>
        </a:p>
      </dgm:t>
    </dgm:pt>
    <dgm:pt modelId="{6C2E982F-4796-45F3-B6A3-B2DEE2BFD5A8}" type="parTrans" cxnId="{2C898899-17E3-41C3-B3D4-61944BF4D930}">
      <dgm:prSet/>
      <dgm:spPr/>
      <dgm:t>
        <a:bodyPr/>
        <a:lstStyle/>
        <a:p>
          <a:endParaRPr lang="nl-NL"/>
        </a:p>
      </dgm:t>
    </dgm:pt>
    <dgm:pt modelId="{7A41E310-EA3A-44C6-B669-9E5CFF839C7B}" type="sibTrans" cxnId="{2C898899-17E3-41C3-B3D4-61944BF4D930}">
      <dgm:prSet/>
      <dgm:spPr/>
      <dgm:t>
        <a:bodyPr/>
        <a:lstStyle/>
        <a:p>
          <a:endParaRPr lang="nl-NL"/>
        </a:p>
      </dgm:t>
    </dgm:pt>
    <dgm:pt modelId="{D98D9362-0D50-4C49-906B-4210446F3721}">
      <dgm:prSet/>
      <dgm:spPr/>
      <dgm:t>
        <a:bodyPr/>
        <a:lstStyle/>
        <a:p>
          <a:r>
            <a:rPr lang="en-US" dirty="0"/>
            <a:t>19 Mei:                 </a:t>
          </a:r>
          <a:r>
            <a:rPr lang="en-US" dirty="0" err="1"/>
            <a:t>Tutorenspreekavond</a:t>
          </a:r>
          <a:r>
            <a:rPr lang="en-US" dirty="0"/>
            <a:t> (online)</a:t>
          </a:r>
        </a:p>
      </dgm:t>
    </dgm:pt>
    <dgm:pt modelId="{3F0EA732-BA7C-43AE-B75F-D288A5BDFFAD}" type="parTrans" cxnId="{C863B361-0FD3-498A-9939-E840F5623879}">
      <dgm:prSet/>
      <dgm:spPr/>
      <dgm:t>
        <a:bodyPr/>
        <a:lstStyle/>
        <a:p>
          <a:endParaRPr lang="nl-NL"/>
        </a:p>
      </dgm:t>
    </dgm:pt>
    <dgm:pt modelId="{17F00C9E-E015-4285-ABB9-43D1F288ECD1}" type="sibTrans" cxnId="{C863B361-0FD3-498A-9939-E840F5623879}">
      <dgm:prSet/>
      <dgm:spPr/>
      <dgm:t>
        <a:bodyPr/>
        <a:lstStyle/>
        <a:p>
          <a:endParaRPr lang="nl-NL"/>
        </a:p>
      </dgm:t>
    </dgm:pt>
    <dgm:pt modelId="{0AD55878-0BA7-42C2-BB40-FEC5175F2751}">
      <dgm:prSet/>
      <dgm:spPr/>
      <dgm:t>
        <a:bodyPr/>
        <a:lstStyle/>
        <a:p>
          <a:r>
            <a:rPr lang="nl-NL" dirty="0"/>
            <a:t>2 Oktober:            Rozenboomherdenking</a:t>
          </a:r>
        </a:p>
      </dgm:t>
    </dgm:pt>
    <dgm:pt modelId="{DD3832B8-6668-4B6F-8ED6-5154B3386BE5}" type="parTrans" cxnId="{8B096CDB-2BC0-4305-B9CF-2C5E3663B9F8}">
      <dgm:prSet/>
      <dgm:spPr/>
      <dgm:t>
        <a:bodyPr/>
        <a:lstStyle/>
        <a:p>
          <a:endParaRPr lang="nl-NL"/>
        </a:p>
      </dgm:t>
    </dgm:pt>
    <dgm:pt modelId="{F9988477-9A66-4AF2-A9C6-7DEE5A8C8A87}" type="sibTrans" cxnId="{8B096CDB-2BC0-4305-B9CF-2C5E3663B9F8}">
      <dgm:prSet/>
      <dgm:spPr/>
      <dgm:t>
        <a:bodyPr/>
        <a:lstStyle/>
        <a:p>
          <a:endParaRPr lang="nl-NL"/>
        </a:p>
      </dgm:t>
    </dgm:pt>
    <dgm:pt modelId="{BEA21E27-3798-495F-A69E-1FA8CBB56223}">
      <dgm:prSet/>
      <dgm:spPr/>
      <dgm:t>
        <a:bodyPr/>
        <a:lstStyle/>
        <a:p>
          <a:r>
            <a:rPr lang="en-US" dirty="0"/>
            <a:t>21 Oktober:     	 </a:t>
          </a:r>
          <a:r>
            <a:rPr lang="en-US" dirty="0" err="1"/>
            <a:t>Theatervoorstelling</a:t>
          </a:r>
          <a:r>
            <a:rPr lang="en-US" dirty="0"/>
            <a:t> LOB</a:t>
          </a:r>
          <a:endParaRPr lang="nl-NL" dirty="0"/>
        </a:p>
      </dgm:t>
    </dgm:pt>
    <dgm:pt modelId="{CDA22915-AAD6-47F3-BDA4-DCB12AA16525}" type="parTrans" cxnId="{14D69BA3-3CD1-4E81-AF35-914ACFBA99B8}">
      <dgm:prSet/>
      <dgm:spPr/>
      <dgm:t>
        <a:bodyPr/>
        <a:lstStyle/>
        <a:p>
          <a:endParaRPr lang="nl-NL"/>
        </a:p>
      </dgm:t>
    </dgm:pt>
    <dgm:pt modelId="{63A88F15-D5CA-4A09-A126-B733AA3D1ADC}" type="sibTrans" cxnId="{14D69BA3-3CD1-4E81-AF35-914ACFBA99B8}">
      <dgm:prSet/>
      <dgm:spPr/>
      <dgm:t>
        <a:bodyPr/>
        <a:lstStyle/>
        <a:p>
          <a:endParaRPr lang="nl-NL"/>
        </a:p>
      </dgm:t>
    </dgm:pt>
    <dgm:pt modelId="{F3F5FF37-6C3C-4806-B522-C75E97D1056F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13 juni:</a:t>
          </a:r>
          <a:br>
            <a:rPr lang="en-US" dirty="0">
              <a:latin typeface="Calibri"/>
            </a:rPr>
          </a:br>
          <a:r>
            <a:rPr lang="en-US" dirty="0" err="1">
              <a:latin typeface="Calibri"/>
            </a:rPr>
            <a:t>Excursie</a:t>
          </a:r>
          <a:r>
            <a:rPr lang="en-US" dirty="0">
              <a:latin typeface="Calibri"/>
            </a:rPr>
            <a:t> Limburg (</a:t>
          </a:r>
          <a:r>
            <a:rPr lang="en-US" dirty="0" err="1">
              <a:latin typeface="Calibri"/>
            </a:rPr>
            <a:t>vroeg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weg</a:t>
          </a:r>
          <a:r>
            <a:rPr lang="en-US" dirty="0">
              <a:latin typeface="Calibri"/>
            </a:rPr>
            <a:t>, </a:t>
          </a:r>
          <a:r>
            <a:rPr lang="en-US" dirty="0" err="1">
              <a:latin typeface="Calibri"/>
            </a:rPr>
            <a:t>laat</a:t>
          </a:r>
          <a:r>
            <a:rPr lang="en-US" dirty="0">
              <a:latin typeface="Calibri"/>
            </a:rPr>
            <a:t> thuis)</a:t>
          </a:r>
        </a:p>
      </dgm:t>
    </dgm:pt>
    <dgm:pt modelId="{7CBD0BE8-2409-4F80-9BB7-002908AE72A6}" type="parTrans" cxnId="{24AB8398-CC03-4DC3-A880-1F8A0A2555D7}">
      <dgm:prSet/>
      <dgm:spPr/>
    </dgm:pt>
    <dgm:pt modelId="{330C2DE8-F877-4954-8AE3-ECB2DEDB72FD}" type="sibTrans" cxnId="{24AB8398-CC03-4DC3-A880-1F8A0A2555D7}">
      <dgm:prSet/>
      <dgm:spPr/>
    </dgm:pt>
    <dgm:pt modelId="{0C7ED520-88CD-4B32-96AD-EA4AFECC2223}" type="pres">
      <dgm:prSet presAssocID="{900A5642-50DB-45DE-BD0C-2339BE8DBD8F}" presName="linear" presStyleCnt="0">
        <dgm:presLayoutVars>
          <dgm:animLvl val="lvl"/>
          <dgm:resizeHandles val="exact"/>
        </dgm:presLayoutVars>
      </dgm:prSet>
      <dgm:spPr/>
    </dgm:pt>
    <dgm:pt modelId="{E0C08C00-2F75-40C5-A07A-4CA66D68A6CC}" type="pres">
      <dgm:prSet presAssocID="{0AD55878-0BA7-42C2-BB40-FEC5175F2751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276E45DE-70E9-4BCF-88C5-CD21507F9839}" type="pres">
      <dgm:prSet presAssocID="{F9988477-9A66-4AF2-A9C6-7DEE5A8C8A87}" presName="spacer" presStyleCnt="0"/>
      <dgm:spPr/>
    </dgm:pt>
    <dgm:pt modelId="{C401851E-3E04-46AF-BC46-66D8A464A424}" type="pres">
      <dgm:prSet presAssocID="{BEA21E27-3798-495F-A69E-1FA8CBB56223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F11F56D4-F929-4274-B7B4-276FFE57A759}" type="pres">
      <dgm:prSet presAssocID="{63A88F15-D5CA-4A09-A126-B733AA3D1ADC}" presName="spacer" presStyleCnt="0"/>
      <dgm:spPr/>
    </dgm:pt>
    <dgm:pt modelId="{9F5DD79A-A295-4421-8E47-6D6B8085DF4B}" type="pres">
      <dgm:prSet presAssocID="{D1BE9980-FFD0-49A3-8091-70DFB562D0B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019748C6-23DE-45EE-AD9E-B536FA9886B8}" type="pres">
      <dgm:prSet presAssocID="{E742CE75-ADA7-4D0F-A2BA-E0DFA5861A14}" presName="spacer" presStyleCnt="0"/>
      <dgm:spPr/>
    </dgm:pt>
    <dgm:pt modelId="{B37C431A-6332-4780-8F4B-98B7491A7159}" type="pres">
      <dgm:prSet presAssocID="{02AD2B30-E838-4470-B907-8E9AA501220D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9A48B032-70FB-48A3-875E-F3C9D436D8CD}" type="pres">
      <dgm:prSet presAssocID="{788922FC-0439-4F5E-9BDD-F7FC5F33B759}" presName="spacer" presStyleCnt="0"/>
      <dgm:spPr/>
    </dgm:pt>
    <dgm:pt modelId="{62F05416-3CB3-429A-87D6-1C6B235CD6F5}" type="pres">
      <dgm:prSet presAssocID="{A36202B7-AD91-4CE1-8D37-9144F7CB062D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416F3883-C323-4430-A7CF-0F32D826EA47}" type="pres">
      <dgm:prSet presAssocID="{BD8B6B56-6281-4596-AE2F-C0275509C34F}" presName="spacer" presStyleCnt="0"/>
      <dgm:spPr/>
    </dgm:pt>
    <dgm:pt modelId="{F762B4D2-0FD5-4CB6-92CE-C9B0986E896C}" type="pres">
      <dgm:prSet presAssocID="{2D4551B2-393B-4BBD-AEE4-137DDFD6F3B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26DE9E67-C5A5-486B-BB8C-E5C0A9A86B72}" type="pres">
      <dgm:prSet presAssocID="{7A41E310-EA3A-44C6-B669-9E5CFF839C7B}" presName="spacer" presStyleCnt="0"/>
      <dgm:spPr/>
    </dgm:pt>
    <dgm:pt modelId="{65821FBA-4461-47AE-987C-F4F300EEE0C4}" type="pres">
      <dgm:prSet presAssocID="{A23718FE-4451-4AA7-8069-44138B2E2C1B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2B16EF6E-C325-47FF-A604-069F8507DFF8}" type="pres">
      <dgm:prSet presAssocID="{8B3153A9-2D7F-4FB0-878B-F97D632575DA}" presName="spacer" presStyleCnt="0"/>
      <dgm:spPr/>
    </dgm:pt>
    <dgm:pt modelId="{83C61216-F1A7-4453-9603-2578F32503B7}" type="pres">
      <dgm:prSet presAssocID="{7B349770-FF28-4C6A-A69A-2BBBCD6F0E87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9EB34146-65BD-4FBF-9C67-76E40B664ED4}" type="pres">
      <dgm:prSet presAssocID="{0ED1F594-A9B0-4EFC-865A-9503C116F12B}" presName="spacer" presStyleCnt="0"/>
      <dgm:spPr/>
    </dgm:pt>
    <dgm:pt modelId="{6FAE8CAC-9445-461F-82F8-EDABA34216FE}" type="pres">
      <dgm:prSet presAssocID="{D98D9362-0D50-4C49-906B-4210446F3721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127320F0-FB9E-4CDB-B5C8-BA323E0CC194}" type="pres">
      <dgm:prSet presAssocID="{17F00C9E-E015-4285-ABB9-43D1F288ECD1}" presName="spacer" presStyleCnt="0"/>
      <dgm:spPr/>
    </dgm:pt>
    <dgm:pt modelId="{2435986B-795E-4AEF-8F3C-DF17B0DB42B1}" type="pres">
      <dgm:prSet presAssocID="{F3F5FF37-6C3C-4806-B522-C75E97D1056F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BA9DC0A-6052-42C6-9E7F-8554B042AC50}" srcId="{900A5642-50DB-45DE-BD0C-2339BE8DBD8F}" destId="{A23718FE-4451-4AA7-8069-44138B2E2C1B}" srcOrd="6" destOrd="0" parTransId="{63A25201-1150-44C5-8FCD-33335E243794}" sibTransId="{8B3153A9-2D7F-4FB0-878B-F97D632575DA}"/>
    <dgm:cxn modelId="{5B837B0B-B2FB-4E73-AA6A-FEDF2B7C01CD}" type="presOf" srcId="{900A5642-50DB-45DE-BD0C-2339BE8DBD8F}" destId="{0C7ED520-88CD-4B32-96AD-EA4AFECC2223}" srcOrd="0" destOrd="0" presId="urn:microsoft.com/office/officeart/2005/8/layout/vList2"/>
    <dgm:cxn modelId="{A7FD1A1F-1EB0-4497-990E-E50C40D4229D}" type="presOf" srcId="{A23718FE-4451-4AA7-8069-44138B2E2C1B}" destId="{65821FBA-4461-47AE-987C-F4F300EEE0C4}" srcOrd="0" destOrd="0" presId="urn:microsoft.com/office/officeart/2005/8/layout/vList2"/>
    <dgm:cxn modelId="{BC564929-D783-4A35-B76D-91EA1AFF1C29}" type="presOf" srcId="{A36202B7-AD91-4CE1-8D37-9144F7CB062D}" destId="{62F05416-3CB3-429A-87D6-1C6B235CD6F5}" srcOrd="0" destOrd="0" presId="urn:microsoft.com/office/officeart/2005/8/layout/vList2"/>
    <dgm:cxn modelId="{703C7B40-76D1-4739-8272-17D60ECBB972}" type="presOf" srcId="{7B349770-FF28-4C6A-A69A-2BBBCD6F0E87}" destId="{83C61216-F1A7-4453-9603-2578F32503B7}" srcOrd="0" destOrd="0" presId="urn:microsoft.com/office/officeart/2005/8/layout/vList2"/>
    <dgm:cxn modelId="{C863B361-0FD3-498A-9939-E840F5623879}" srcId="{900A5642-50DB-45DE-BD0C-2339BE8DBD8F}" destId="{D98D9362-0D50-4C49-906B-4210446F3721}" srcOrd="8" destOrd="0" parTransId="{3F0EA732-BA7C-43AE-B75F-D288A5BDFFAD}" sibTransId="{17F00C9E-E015-4285-ABB9-43D1F288ECD1}"/>
    <dgm:cxn modelId="{85252C62-BDAF-47A0-A19A-919C8A2B268D}" srcId="{900A5642-50DB-45DE-BD0C-2339BE8DBD8F}" destId="{7B349770-FF28-4C6A-A69A-2BBBCD6F0E87}" srcOrd="7" destOrd="0" parTransId="{EC0C4B6C-3656-4492-AE3A-F7E412AE12CC}" sibTransId="{0ED1F594-A9B0-4EFC-865A-9503C116F12B}"/>
    <dgm:cxn modelId="{70670D45-C7F8-4483-BB88-64D98C02C6F2}" type="presOf" srcId="{2D4551B2-393B-4BBD-AEE4-137DDFD6F3BD}" destId="{F762B4D2-0FD5-4CB6-92CE-C9B0986E896C}" srcOrd="0" destOrd="0" presId="urn:microsoft.com/office/officeart/2005/8/layout/vList2"/>
    <dgm:cxn modelId="{6772F596-E74D-4A50-BA4A-A5F1E8C572CF}" srcId="{900A5642-50DB-45DE-BD0C-2339BE8DBD8F}" destId="{02AD2B30-E838-4470-B907-8E9AA501220D}" srcOrd="3" destOrd="0" parTransId="{1EAF32EC-5831-4F7D-87C1-D86BD0CE87EF}" sibTransId="{788922FC-0439-4F5E-9BDD-F7FC5F33B759}"/>
    <dgm:cxn modelId="{D9624697-099B-4DF1-8BCA-709C25533671}" type="presOf" srcId="{BEA21E27-3798-495F-A69E-1FA8CBB56223}" destId="{C401851E-3E04-46AF-BC46-66D8A464A424}" srcOrd="0" destOrd="0" presId="urn:microsoft.com/office/officeart/2005/8/layout/vList2"/>
    <dgm:cxn modelId="{24AB8398-CC03-4DC3-A880-1F8A0A2555D7}" srcId="{900A5642-50DB-45DE-BD0C-2339BE8DBD8F}" destId="{F3F5FF37-6C3C-4806-B522-C75E97D1056F}" srcOrd="9" destOrd="0" parTransId="{7CBD0BE8-2409-4F80-9BB7-002908AE72A6}" sibTransId="{330C2DE8-F877-4954-8AE3-ECB2DEDB72FD}"/>
    <dgm:cxn modelId="{2C898899-17E3-41C3-B3D4-61944BF4D930}" srcId="{900A5642-50DB-45DE-BD0C-2339BE8DBD8F}" destId="{2D4551B2-393B-4BBD-AEE4-137DDFD6F3BD}" srcOrd="5" destOrd="0" parTransId="{6C2E982F-4796-45F3-B6A3-B2DEE2BFD5A8}" sibTransId="{7A41E310-EA3A-44C6-B669-9E5CFF839C7B}"/>
    <dgm:cxn modelId="{C9BF3D9D-4E44-4E0F-BF4B-455D4A3A7ABA}" type="presOf" srcId="{D98D9362-0D50-4C49-906B-4210446F3721}" destId="{6FAE8CAC-9445-461F-82F8-EDABA34216FE}" srcOrd="0" destOrd="0" presId="urn:microsoft.com/office/officeart/2005/8/layout/vList2"/>
    <dgm:cxn modelId="{14D69BA3-3CD1-4E81-AF35-914ACFBA99B8}" srcId="{900A5642-50DB-45DE-BD0C-2339BE8DBD8F}" destId="{BEA21E27-3798-495F-A69E-1FA8CBB56223}" srcOrd="1" destOrd="0" parTransId="{CDA22915-AAD6-47F3-BDA4-DCB12AA16525}" sibTransId="{63A88F15-D5CA-4A09-A126-B733AA3D1ADC}"/>
    <dgm:cxn modelId="{EEC2D3A5-C2E4-49AD-B883-B4275C21001A}" srcId="{900A5642-50DB-45DE-BD0C-2339BE8DBD8F}" destId="{D1BE9980-FFD0-49A3-8091-70DFB562D0BC}" srcOrd="2" destOrd="0" parTransId="{06B559D2-F0B4-41D0-AD20-C1760F94F1C8}" sibTransId="{E742CE75-ADA7-4D0F-A2BA-E0DFA5861A14}"/>
    <dgm:cxn modelId="{A7A877AD-1F16-4904-92E8-213DC07FF956}" type="presOf" srcId="{F3F5FF37-6C3C-4806-B522-C75E97D1056F}" destId="{2435986B-795E-4AEF-8F3C-DF17B0DB42B1}" srcOrd="0" destOrd="0" presId="urn:microsoft.com/office/officeart/2005/8/layout/vList2"/>
    <dgm:cxn modelId="{68AB3EC7-26C7-4347-BD31-505EC859F885}" type="presOf" srcId="{02AD2B30-E838-4470-B907-8E9AA501220D}" destId="{B37C431A-6332-4780-8F4B-98B7491A7159}" srcOrd="0" destOrd="0" presId="urn:microsoft.com/office/officeart/2005/8/layout/vList2"/>
    <dgm:cxn modelId="{598740CD-8B9F-45C1-9D42-A326C371FB42}" srcId="{900A5642-50DB-45DE-BD0C-2339BE8DBD8F}" destId="{A36202B7-AD91-4CE1-8D37-9144F7CB062D}" srcOrd="4" destOrd="0" parTransId="{F3EEC83C-1261-4490-A4F8-5122845B67F2}" sibTransId="{BD8B6B56-6281-4596-AE2F-C0275509C34F}"/>
    <dgm:cxn modelId="{8B096CDB-2BC0-4305-B9CF-2C5E3663B9F8}" srcId="{900A5642-50DB-45DE-BD0C-2339BE8DBD8F}" destId="{0AD55878-0BA7-42C2-BB40-FEC5175F2751}" srcOrd="0" destOrd="0" parTransId="{DD3832B8-6668-4B6F-8ED6-5154B3386BE5}" sibTransId="{F9988477-9A66-4AF2-A9C6-7DEE5A8C8A87}"/>
    <dgm:cxn modelId="{34066CDE-128F-4E89-A1BD-D457CBCD3B9B}" type="presOf" srcId="{0AD55878-0BA7-42C2-BB40-FEC5175F2751}" destId="{E0C08C00-2F75-40C5-A07A-4CA66D68A6CC}" srcOrd="0" destOrd="0" presId="urn:microsoft.com/office/officeart/2005/8/layout/vList2"/>
    <dgm:cxn modelId="{C9136EEB-5D0F-4F77-A292-33BE950AFA22}" type="presOf" srcId="{D1BE9980-FFD0-49A3-8091-70DFB562D0BC}" destId="{9F5DD79A-A295-4421-8E47-6D6B8085DF4B}" srcOrd="0" destOrd="0" presId="urn:microsoft.com/office/officeart/2005/8/layout/vList2"/>
    <dgm:cxn modelId="{57C8731D-4185-465F-A2DB-C2B4F1D46A7E}" type="presParOf" srcId="{0C7ED520-88CD-4B32-96AD-EA4AFECC2223}" destId="{E0C08C00-2F75-40C5-A07A-4CA66D68A6CC}" srcOrd="0" destOrd="0" presId="urn:microsoft.com/office/officeart/2005/8/layout/vList2"/>
    <dgm:cxn modelId="{520D47AD-B60F-48BE-98DD-DF1DA62ACBF9}" type="presParOf" srcId="{0C7ED520-88CD-4B32-96AD-EA4AFECC2223}" destId="{276E45DE-70E9-4BCF-88C5-CD21507F9839}" srcOrd="1" destOrd="0" presId="urn:microsoft.com/office/officeart/2005/8/layout/vList2"/>
    <dgm:cxn modelId="{087A05A5-96FA-43BC-A5A8-913DE05A0475}" type="presParOf" srcId="{0C7ED520-88CD-4B32-96AD-EA4AFECC2223}" destId="{C401851E-3E04-46AF-BC46-66D8A464A424}" srcOrd="2" destOrd="0" presId="urn:microsoft.com/office/officeart/2005/8/layout/vList2"/>
    <dgm:cxn modelId="{61338594-A582-49F6-B37E-DF7241DBD652}" type="presParOf" srcId="{0C7ED520-88CD-4B32-96AD-EA4AFECC2223}" destId="{F11F56D4-F929-4274-B7B4-276FFE57A759}" srcOrd="3" destOrd="0" presId="urn:microsoft.com/office/officeart/2005/8/layout/vList2"/>
    <dgm:cxn modelId="{0322CCA8-39C9-4CFA-983E-2FF05D2CFED4}" type="presParOf" srcId="{0C7ED520-88CD-4B32-96AD-EA4AFECC2223}" destId="{9F5DD79A-A295-4421-8E47-6D6B8085DF4B}" srcOrd="4" destOrd="0" presId="urn:microsoft.com/office/officeart/2005/8/layout/vList2"/>
    <dgm:cxn modelId="{9E3FCD3F-2E3C-4AD9-A76E-CAB49ADD36AA}" type="presParOf" srcId="{0C7ED520-88CD-4B32-96AD-EA4AFECC2223}" destId="{019748C6-23DE-45EE-AD9E-B536FA9886B8}" srcOrd="5" destOrd="0" presId="urn:microsoft.com/office/officeart/2005/8/layout/vList2"/>
    <dgm:cxn modelId="{168AABA5-7CE3-49BA-A405-58997620E22D}" type="presParOf" srcId="{0C7ED520-88CD-4B32-96AD-EA4AFECC2223}" destId="{B37C431A-6332-4780-8F4B-98B7491A7159}" srcOrd="6" destOrd="0" presId="urn:microsoft.com/office/officeart/2005/8/layout/vList2"/>
    <dgm:cxn modelId="{758FCB21-397F-4E34-97C1-844B648C3261}" type="presParOf" srcId="{0C7ED520-88CD-4B32-96AD-EA4AFECC2223}" destId="{9A48B032-70FB-48A3-875E-F3C9D436D8CD}" srcOrd="7" destOrd="0" presId="urn:microsoft.com/office/officeart/2005/8/layout/vList2"/>
    <dgm:cxn modelId="{319602E4-A291-4349-81D4-F6FA246314FF}" type="presParOf" srcId="{0C7ED520-88CD-4B32-96AD-EA4AFECC2223}" destId="{62F05416-3CB3-429A-87D6-1C6B235CD6F5}" srcOrd="8" destOrd="0" presId="urn:microsoft.com/office/officeart/2005/8/layout/vList2"/>
    <dgm:cxn modelId="{DF77F28A-6459-41D4-99E3-F3B35DC0EA2E}" type="presParOf" srcId="{0C7ED520-88CD-4B32-96AD-EA4AFECC2223}" destId="{416F3883-C323-4430-A7CF-0F32D826EA47}" srcOrd="9" destOrd="0" presId="urn:microsoft.com/office/officeart/2005/8/layout/vList2"/>
    <dgm:cxn modelId="{30B05918-4877-489C-A877-D5F387F8D642}" type="presParOf" srcId="{0C7ED520-88CD-4B32-96AD-EA4AFECC2223}" destId="{F762B4D2-0FD5-4CB6-92CE-C9B0986E896C}" srcOrd="10" destOrd="0" presId="urn:microsoft.com/office/officeart/2005/8/layout/vList2"/>
    <dgm:cxn modelId="{F32649B2-0516-45E2-874B-968C870C8DFD}" type="presParOf" srcId="{0C7ED520-88CD-4B32-96AD-EA4AFECC2223}" destId="{26DE9E67-C5A5-486B-BB8C-E5C0A9A86B72}" srcOrd="11" destOrd="0" presId="urn:microsoft.com/office/officeart/2005/8/layout/vList2"/>
    <dgm:cxn modelId="{B836F337-6329-4754-A11F-6494D81C589F}" type="presParOf" srcId="{0C7ED520-88CD-4B32-96AD-EA4AFECC2223}" destId="{65821FBA-4461-47AE-987C-F4F300EEE0C4}" srcOrd="12" destOrd="0" presId="urn:microsoft.com/office/officeart/2005/8/layout/vList2"/>
    <dgm:cxn modelId="{2973792F-9265-4666-BC75-27656387591C}" type="presParOf" srcId="{0C7ED520-88CD-4B32-96AD-EA4AFECC2223}" destId="{2B16EF6E-C325-47FF-A604-069F8507DFF8}" srcOrd="13" destOrd="0" presId="urn:microsoft.com/office/officeart/2005/8/layout/vList2"/>
    <dgm:cxn modelId="{40845A60-5514-42E3-A88D-FE97021BD673}" type="presParOf" srcId="{0C7ED520-88CD-4B32-96AD-EA4AFECC2223}" destId="{83C61216-F1A7-4453-9603-2578F32503B7}" srcOrd="14" destOrd="0" presId="urn:microsoft.com/office/officeart/2005/8/layout/vList2"/>
    <dgm:cxn modelId="{E1CFC701-7DF1-4D4A-81B2-2614CDB1EFBF}" type="presParOf" srcId="{0C7ED520-88CD-4B32-96AD-EA4AFECC2223}" destId="{9EB34146-65BD-4FBF-9C67-76E40B664ED4}" srcOrd="15" destOrd="0" presId="urn:microsoft.com/office/officeart/2005/8/layout/vList2"/>
    <dgm:cxn modelId="{1597D9D8-F611-4FFA-ABC5-5D069273E2A5}" type="presParOf" srcId="{0C7ED520-88CD-4B32-96AD-EA4AFECC2223}" destId="{6FAE8CAC-9445-461F-82F8-EDABA34216FE}" srcOrd="16" destOrd="0" presId="urn:microsoft.com/office/officeart/2005/8/layout/vList2"/>
    <dgm:cxn modelId="{E9043FE7-ED3A-4B2D-AC47-9B7022CBE07D}" type="presParOf" srcId="{0C7ED520-88CD-4B32-96AD-EA4AFECC2223}" destId="{127320F0-FB9E-4CDB-B5C8-BA323E0CC194}" srcOrd="17" destOrd="0" presId="urn:microsoft.com/office/officeart/2005/8/layout/vList2"/>
    <dgm:cxn modelId="{0CFCCF25-4FEA-4D0C-B852-02C9AB092ABF}" type="presParOf" srcId="{0C7ED520-88CD-4B32-96AD-EA4AFECC2223}" destId="{2435986B-795E-4AEF-8F3C-DF17B0DB42B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46FC1F-89BB-436A-BC88-4717A10EFED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7E2F9AB-ED88-4447-90E5-A18F89DBC44D}">
      <dgm:prSet phldrT="[Tekst]" custT="1"/>
      <dgm:spPr/>
      <dgm:t>
        <a:bodyPr/>
        <a:lstStyle/>
        <a:p>
          <a:r>
            <a:rPr lang="nl-NL" sz="2400" dirty="0"/>
            <a:t>Actief op school</a:t>
          </a:r>
        </a:p>
      </dgm:t>
    </dgm:pt>
    <dgm:pt modelId="{26BCD14F-0141-4F73-8EFF-ED1DE0FFBF54}" type="parTrans" cxnId="{CACC180E-11F6-4B2C-A670-604B9E3C0689}">
      <dgm:prSet/>
      <dgm:spPr/>
      <dgm:t>
        <a:bodyPr/>
        <a:lstStyle/>
        <a:p>
          <a:endParaRPr lang="nl-NL"/>
        </a:p>
      </dgm:t>
    </dgm:pt>
    <dgm:pt modelId="{16539886-D7B6-4BD2-B118-AC8BAC5A5FB7}" type="sibTrans" cxnId="{CACC180E-11F6-4B2C-A670-604B9E3C0689}">
      <dgm:prSet/>
      <dgm:spPr/>
      <dgm:t>
        <a:bodyPr/>
        <a:lstStyle/>
        <a:p>
          <a:endParaRPr lang="nl-NL"/>
        </a:p>
      </dgm:t>
    </dgm:pt>
    <dgm:pt modelId="{EDD04436-6D08-4888-A9D2-751A9A0DA597}">
      <dgm:prSet phldrT="[Tekst]"/>
      <dgm:spPr/>
      <dgm:t>
        <a:bodyPr/>
        <a:lstStyle/>
        <a:p>
          <a:r>
            <a:rPr lang="nl-NL" dirty="0"/>
            <a:t>Vrijwilligers mediatheek</a:t>
          </a:r>
        </a:p>
      </dgm:t>
    </dgm:pt>
    <dgm:pt modelId="{FC4535D3-2B83-4F09-A364-F22D67833403}" type="parTrans" cxnId="{0112D423-1231-4664-9BC4-94E2088EE54B}">
      <dgm:prSet/>
      <dgm:spPr/>
      <dgm:t>
        <a:bodyPr/>
        <a:lstStyle/>
        <a:p>
          <a:endParaRPr lang="nl-NL"/>
        </a:p>
      </dgm:t>
    </dgm:pt>
    <dgm:pt modelId="{0DBA087F-9920-43DB-90B8-FDB9C497C63E}" type="sibTrans" cxnId="{0112D423-1231-4664-9BC4-94E2088EE54B}">
      <dgm:prSet/>
      <dgm:spPr/>
      <dgm:t>
        <a:bodyPr/>
        <a:lstStyle/>
        <a:p>
          <a:endParaRPr lang="nl-NL"/>
        </a:p>
      </dgm:t>
    </dgm:pt>
    <dgm:pt modelId="{2AD0E660-0EC0-4907-8542-2A626A31E0EA}">
      <dgm:prSet phldrT="[Tekst]" custT="1"/>
      <dgm:spPr/>
      <dgm:t>
        <a:bodyPr/>
        <a:lstStyle/>
        <a:p>
          <a:r>
            <a:rPr lang="nl-NL" sz="2400" dirty="0"/>
            <a:t>Rondom school</a:t>
          </a:r>
        </a:p>
      </dgm:t>
    </dgm:pt>
    <dgm:pt modelId="{01363694-22E5-440B-B496-848708C07CF0}" type="parTrans" cxnId="{6FB95DEF-D0A7-4498-A132-92496E34A209}">
      <dgm:prSet/>
      <dgm:spPr/>
      <dgm:t>
        <a:bodyPr/>
        <a:lstStyle/>
        <a:p>
          <a:endParaRPr lang="nl-NL"/>
        </a:p>
      </dgm:t>
    </dgm:pt>
    <dgm:pt modelId="{4AE1961F-61BD-42BA-8DEC-B0AACE7456EC}" type="sibTrans" cxnId="{6FB95DEF-D0A7-4498-A132-92496E34A209}">
      <dgm:prSet/>
      <dgm:spPr/>
      <dgm:t>
        <a:bodyPr/>
        <a:lstStyle/>
        <a:p>
          <a:endParaRPr lang="nl-NL"/>
        </a:p>
      </dgm:t>
    </dgm:pt>
    <dgm:pt modelId="{BE716255-F488-42E9-80B7-951760AF1D6F}">
      <dgm:prSet phldrT="[Tekst]"/>
      <dgm:spPr/>
      <dgm:t>
        <a:bodyPr/>
        <a:lstStyle/>
        <a:p>
          <a:r>
            <a:rPr lang="en-US" dirty="0" err="1"/>
            <a:t>Doorgeven</a:t>
          </a:r>
          <a:r>
            <a:rPr lang="en-US" dirty="0"/>
            <a:t> </a:t>
          </a:r>
          <a:r>
            <a:rPr lang="en-US" dirty="0" err="1"/>
            <a:t>wijzigingen</a:t>
          </a:r>
          <a:r>
            <a:rPr lang="en-US" dirty="0"/>
            <a:t> NAW</a:t>
          </a:r>
          <a:endParaRPr lang="nl-NL" dirty="0"/>
        </a:p>
      </dgm:t>
    </dgm:pt>
    <dgm:pt modelId="{08A2AC5F-3638-4D96-830D-B3822F09770D}" type="parTrans" cxnId="{F0474C46-16CB-4206-93DA-6FFBD6B3BA98}">
      <dgm:prSet/>
      <dgm:spPr/>
      <dgm:t>
        <a:bodyPr/>
        <a:lstStyle/>
        <a:p>
          <a:endParaRPr lang="nl-NL"/>
        </a:p>
      </dgm:t>
    </dgm:pt>
    <dgm:pt modelId="{FD86FB3D-9B03-4EF1-AC30-39780599EF29}" type="sibTrans" cxnId="{F0474C46-16CB-4206-93DA-6FFBD6B3BA98}">
      <dgm:prSet/>
      <dgm:spPr/>
      <dgm:t>
        <a:bodyPr/>
        <a:lstStyle/>
        <a:p>
          <a:endParaRPr lang="nl-NL"/>
        </a:p>
      </dgm:t>
    </dgm:pt>
    <dgm:pt modelId="{2630B3FB-FCA8-4461-8451-7F7028626222}">
      <dgm:prSet/>
      <dgm:spPr/>
      <dgm:t>
        <a:bodyPr/>
        <a:lstStyle/>
        <a:p>
          <a:r>
            <a:rPr lang="nl-NL" dirty="0"/>
            <a:t>Ouderraad</a:t>
          </a:r>
        </a:p>
      </dgm:t>
    </dgm:pt>
    <dgm:pt modelId="{798C139C-4A7C-4ED8-908B-C16C4284B529}" type="parTrans" cxnId="{1B4282B5-53D5-4BC7-A344-90E78696DB25}">
      <dgm:prSet/>
      <dgm:spPr/>
      <dgm:t>
        <a:bodyPr/>
        <a:lstStyle/>
        <a:p>
          <a:endParaRPr lang="nl-NL"/>
        </a:p>
      </dgm:t>
    </dgm:pt>
    <dgm:pt modelId="{13B8BB31-98E9-44B3-94E0-69DA2BA8FDD6}" type="sibTrans" cxnId="{1B4282B5-53D5-4BC7-A344-90E78696DB25}">
      <dgm:prSet/>
      <dgm:spPr/>
      <dgm:t>
        <a:bodyPr/>
        <a:lstStyle/>
        <a:p>
          <a:endParaRPr lang="nl-NL"/>
        </a:p>
      </dgm:t>
    </dgm:pt>
    <dgm:pt modelId="{35FAC7DE-E6D4-47A9-8822-FFEBB5995DD3}">
      <dgm:prSet/>
      <dgm:spPr/>
      <dgm:t>
        <a:bodyPr/>
        <a:lstStyle/>
        <a:p>
          <a:r>
            <a:rPr lang="nl-NL" dirty="0"/>
            <a:t>MR en GMR (op basis van vacature)</a:t>
          </a:r>
        </a:p>
      </dgm:t>
    </dgm:pt>
    <dgm:pt modelId="{FCF78B14-32A1-4922-B666-8FBEC5331796}" type="parTrans" cxnId="{1DC80053-3C7C-4D3E-89B0-157723C0AE2A}">
      <dgm:prSet/>
      <dgm:spPr/>
      <dgm:t>
        <a:bodyPr/>
        <a:lstStyle/>
        <a:p>
          <a:endParaRPr lang="nl-NL"/>
        </a:p>
      </dgm:t>
    </dgm:pt>
    <dgm:pt modelId="{340258A2-6977-4BA2-9FA3-51C263D821EA}" type="sibTrans" cxnId="{1DC80053-3C7C-4D3E-89B0-157723C0AE2A}">
      <dgm:prSet/>
      <dgm:spPr/>
      <dgm:t>
        <a:bodyPr/>
        <a:lstStyle/>
        <a:p>
          <a:endParaRPr lang="nl-NL"/>
        </a:p>
      </dgm:t>
    </dgm:pt>
    <dgm:pt modelId="{61767938-B31A-455A-8E6E-5E075A7431F9}">
      <dgm:prSet/>
      <dgm:spPr/>
      <dgm:t>
        <a:bodyPr/>
        <a:lstStyle/>
        <a:p>
          <a:r>
            <a:rPr lang="nl-NL" dirty="0"/>
            <a:t>Klankbordgroep</a:t>
          </a:r>
        </a:p>
      </dgm:t>
    </dgm:pt>
    <dgm:pt modelId="{076D603B-1D73-4609-A359-1BF9D728DF87}" type="parTrans" cxnId="{3BF92E85-81C6-4992-8038-732D821AE8B0}">
      <dgm:prSet/>
      <dgm:spPr/>
      <dgm:t>
        <a:bodyPr/>
        <a:lstStyle/>
        <a:p>
          <a:endParaRPr lang="nl-NL"/>
        </a:p>
      </dgm:t>
    </dgm:pt>
    <dgm:pt modelId="{2503A48F-9297-432A-82C6-7A35A41FE22F}" type="sibTrans" cxnId="{3BF92E85-81C6-4992-8038-732D821AE8B0}">
      <dgm:prSet/>
      <dgm:spPr/>
      <dgm:t>
        <a:bodyPr/>
        <a:lstStyle/>
        <a:p>
          <a:endParaRPr lang="nl-NL"/>
        </a:p>
      </dgm:t>
    </dgm:pt>
    <dgm:pt modelId="{BA699D1B-7914-4671-B107-EFC104648D4C}">
      <dgm:prSet/>
      <dgm:spPr/>
      <dgm:t>
        <a:bodyPr/>
        <a:lstStyle/>
        <a:p>
          <a:r>
            <a:rPr lang="en-US" dirty="0" err="1"/>
            <a:t>Ziekmeldingen</a:t>
          </a:r>
          <a:r>
            <a:rPr lang="en-US" dirty="0"/>
            <a:t> </a:t>
          </a:r>
          <a:r>
            <a:rPr lang="en-US" dirty="0">
              <a:sym typeface="Wingdings" panose="05000000000000000000" pitchFamily="2" charset="2"/>
            </a:rPr>
            <a:t> absentie@celeanum.nl</a:t>
          </a:r>
          <a:endParaRPr lang="en-US" dirty="0"/>
        </a:p>
      </dgm:t>
    </dgm:pt>
    <dgm:pt modelId="{B19939F1-2B5E-4020-BDED-A2CF8E101915}" type="parTrans" cxnId="{F04F5D31-4D67-44DA-BC01-3D9B4D214E6F}">
      <dgm:prSet/>
      <dgm:spPr/>
      <dgm:t>
        <a:bodyPr/>
        <a:lstStyle/>
        <a:p>
          <a:endParaRPr lang="nl-NL"/>
        </a:p>
      </dgm:t>
    </dgm:pt>
    <dgm:pt modelId="{C6982289-E6F2-4E37-A917-0367303BC733}" type="sibTrans" cxnId="{F04F5D31-4D67-44DA-BC01-3D9B4D214E6F}">
      <dgm:prSet/>
      <dgm:spPr/>
      <dgm:t>
        <a:bodyPr/>
        <a:lstStyle/>
        <a:p>
          <a:endParaRPr lang="nl-NL"/>
        </a:p>
      </dgm:t>
    </dgm:pt>
    <dgm:pt modelId="{08C8A999-0587-4C1A-8ABB-EAA7DB236D63}">
      <dgm:prSet/>
      <dgm:spPr/>
      <dgm:t>
        <a:bodyPr/>
        <a:lstStyle/>
        <a:p>
          <a:r>
            <a:rPr lang="nl-NL" dirty="0"/>
            <a:t>Magister</a:t>
          </a:r>
          <a:endParaRPr lang="en-US" dirty="0"/>
        </a:p>
      </dgm:t>
    </dgm:pt>
    <dgm:pt modelId="{0E1D00F9-11C1-402A-9A1E-9B8D460313FD}" type="parTrans" cxnId="{9D8C69D5-534B-4B6A-A70E-3C97994C1B57}">
      <dgm:prSet/>
      <dgm:spPr/>
      <dgm:t>
        <a:bodyPr/>
        <a:lstStyle/>
        <a:p>
          <a:endParaRPr lang="nl-NL"/>
        </a:p>
      </dgm:t>
    </dgm:pt>
    <dgm:pt modelId="{9212BB74-86B9-4F2E-8CEF-A3DC994A694F}" type="sibTrans" cxnId="{9D8C69D5-534B-4B6A-A70E-3C97994C1B57}">
      <dgm:prSet/>
      <dgm:spPr/>
      <dgm:t>
        <a:bodyPr/>
        <a:lstStyle/>
        <a:p>
          <a:endParaRPr lang="nl-NL"/>
        </a:p>
      </dgm:t>
    </dgm:pt>
    <dgm:pt modelId="{14846E13-A553-456F-8CE9-D23BD8753C33}">
      <dgm:prSet/>
      <dgm:spPr/>
      <dgm:t>
        <a:bodyPr/>
        <a:lstStyle/>
        <a:p>
          <a:r>
            <a:rPr lang="en-US" dirty="0" err="1"/>
            <a:t>Communicatie</a:t>
          </a:r>
          <a:r>
            <a:rPr lang="en-US" dirty="0"/>
            <a:t> met zoon/</a:t>
          </a:r>
          <a:r>
            <a:rPr lang="en-US" dirty="0" err="1"/>
            <a:t>dochter</a:t>
          </a:r>
          <a:endParaRPr lang="en-US" dirty="0"/>
        </a:p>
      </dgm:t>
    </dgm:pt>
    <dgm:pt modelId="{D26148AB-EFB7-47EE-8FE7-BD9AD9452EE9}" type="parTrans" cxnId="{D1D8F7A1-29EA-4739-939C-70758F6693EF}">
      <dgm:prSet/>
      <dgm:spPr/>
      <dgm:t>
        <a:bodyPr/>
        <a:lstStyle/>
        <a:p>
          <a:endParaRPr lang="nl-NL"/>
        </a:p>
      </dgm:t>
    </dgm:pt>
    <dgm:pt modelId="{76527F85-C79D-4927-956B-74E7C1F59CDF}" type="sibTrans" cxnId="{D1D8F7A1-29EA-4739-939C-70758F6693EF}">
      <dgm:prSet/>
      <dgm:spPr/>
      <dgm:t>
        <a:bodyPr/>
        <a:lstStyle/>
        <a:p>
          <a:endParaRPr lang="nl-NL"/>
        </a:p>
      </dgm:t>
    </dgm:pt>
    <dgm:pt modelId="{3841300C-BEF8-4FE0-B327-CDBF5F028EB6}">
      <dgm:prSet/>
      <dgm:spPr/>
      <dgm:t>
        <a:bodyPr/>
        <a:lstStyle/>
        <a:p>
          <a:r>
            <a:rPr lang="en-US" err="1"/>
            <a:t>Wederzijdse</a:t>
          </a:r>
          <a:r>
            <a:rPr lang="en-US" dirty="0"/>
            <a:t> </a:t>
          </a:r>
          <a:r>
            <a:rPr lang="en-US"/>
            <a:t>betrokkenheid</a:t>
          </a:r>
          <a:r>
            <a:rPr lang="en-US">
              <a:latin typeface="Calibri"/>
            </a:rPr>
            <a:t>!</a:t>
          </a:r>
          <a:endParaRPr lang="en-US"/>
        </a:p>
      </dgm:t>
    </dgm:pt>
    <dgm:pt modelId="{5A359232-4B7A-4D2C-96A7-0DEEB2408A2A}" type="parTrans" cxnId="{D45281DD-750C-4FC8-95A2-332E71B58538}">
      <dgm:prSet/>
      <dgm:spPr/>
      <dgm:t>
        <a:bodyPr/>
        <a:lstStyle/>
        <a:p>
          <a:endParaRPr lang="nl-NL"/>
        </a:p>
      </dgm:t>
    </dgm:pt>
    <dgm:pt modelId="{892E7B9B-9197-468D-B698-9B76D935DA5F}" type="sibTrans" cxnId="{D45281DD-750C-4FC8-95A2-332E71B58538}">
      <dgm:prSet/>
      <dgm:spPr/>
      <dgm:t>
        <a:bodyPr/>
        <a:lstStyle/>
        <a:p>
          <a:endParaRPr lang="nl-NL"/>
        </a:p>
      </dgm:t>
    </dgm:pt>
    <dgm:pt modelId="{13219E09-148C-4541-88EE-02ADC0CF0125}" type="pres">
      <dgm:prSet presAssocID="{D146FC1F-89BB-436A-BC88-4717A10EFED4}" presName="theList" presStyleCnt="0">
        <dgm:presLayoutVars>
          <dgm:dir/>
          <dgm:animLvl val="lvl"/>
          <dgm:resizeHandles val="exact"/>
        </dgm:presLayoutVars>
      </dgm:prSet>
      <dgm:spPr/>
    </dgm:pt>
    <dgm:pt modelId="{F6CCE94B-BA10-4CCA-AAC5-8C292A3998BD}" type="pres">
      <dgm:prSet presAssocID="{67E2F9AB-ED88-4447-90E5-A18F89DBC44D}" presName="compNode" presStyleCnt="0"/>
      <dgm:spPr/>
    </dgm:pt>
    <dgm:pt modelId="{EECB1EEB-D032-4F99-AB26-CD745CD060CF}" type="pres">
      <dgm:prSet presAssocID="{67E2F9AB-ED88-4447-90E5-A18F89DBC44D}" presName="aNode" presStyleLbl="bgShp" presStyleIdx="0" presStyleCnt="2"/>
      <dgm:spPr/>
    </dgm:pt>
    <dgm:pt modelId="{B045CC68-FE5C-4E3F-B731-4D25BBC6C619}" type="pres">
      <dgm:prSet presAssocID="{67E2F9AB-ED88-4447-90E5-A18F89DBC44D}" presName="textNode" presStyleLbl="bgShp" presStyleIdx="0" presStyleCnt="2"/>
      <dgm:spPr/>
    </dgm:pt>
    <dgm:pt modelId="{424095F6-8E87-45F9-A10D-4E7B7BCCB831}" type="pres">
      <dgm:prSet presAssocID="{67E2F9AB-ED88-4447-90E5-A18F89DBC44D}" presName="compChildNode" presStyleCnt="0"/>
      <dgm:spPr/>
    </dgm:pt>
    <dgm:pt modelId="{C78EEABE-11B4-4C2C-8AE5-148601412781}" type="pres">
      <dgm:prSet presAssocID="{67E2F9AB-ED88-4447-90E5-A18F89DBC44D}" presName="theInnerList" presStyleCnt="0"/>
      <dgm:spPr/>
    </dgm:pt>
    <dgm:pt modelId="{1C3BA76B-4172-4337-8AE1-CDBFF8D7B0C6}" type="pres">
      <dgm:prSet presAssocID="{EDD04436-6D08-4888-A9D2-751A9A0DA597}" presName="childNode" presStyleLbl="node1" presStyleIdx="0" presStyleCnt="9">
        <dgm:presLayoutVars>
          <dgm:bulletEnabled val="1"/>
        </dgm:presLayoutVars>
      </dgm:prSet>
      <dgm:spPr/>
    </dgm:pt>
    <dgm:pt modelId="{915DDA18-990E-4882-AC34-0D5A09798BF6}" type="pres">
      <dgm:prSet presAssocID="{EDD04436-6D08-4888-A9D2-751A9A0DA597}" presName="aSpace2" presStyleCnt="0"/>
      <dgm:spPr/>
    </dgm:pt>
    <dgm:pt modelId="{2700136E-56E8-417F-8D0B-C20B041450C9}" type="pres">
      <dgm:prSet presAssocID="{2630B3FB-FCA8-4461-8451-7F7028626222}" presName="childNode" presStyleLbl="node1" presStyleIdx="1" presStyleCnt="9">
        <dgm:presLayoutVars>
          <dgm:bulletEnabled val="1"/>
        </dgm:presLayoutVars>
      </dgm:prSet>
      <dgm:spPr/>
    </dgm:pt>
    <dgm:pt modelId="{22B61114-BC5E-4FFE-BFBC-83AACEF0E4BB}" type="pres">
      <dgm:prSet presAssocID="{2630B3FB-FCA8-4461-8451-7F7028626222}" presName="aSpace2" presStyleCnt="0"/>
      <dgm:spPr/>
    </dgm:pt>
    <dgm:pt modelId="{7B366E6E-DBD2-4DE1-BAFF-76D91A64A40B}" type="pres">
      <dgm:prSet presAssocID="{35FAC7DE-E6D4-47A9-8822-FFEBB5995DD3}" presName="childNode" presStyleLbl="node1" presStyleIdx="2" presStyleCnt="9">
        <dgm:presLayoutVars>
          <dgm:bulletEnabled val="1"/>
        </dgm:presLayoutVars>
      </dgm:prSet>
      <dgm:spPr/>
    </dgm:pt>
    <dgm:pt modelId="{5309FAF5-AEAE-4540-A62D-E00D53BAD08A}" type="pres">
      <dgm:prSet presAssocID="{35FAC7DE-E6D4-47A9-8822-FFEBB5995DD3}" presName="aSpace2" presStyleCnt="0"/>
      <dgm:spPr/>
    </dgm:pt>
    <dgm:pt modelId="{7B4496BF-C78E-4CDA-B80D-1740967985FA}" type="pres">
      <dgm:prSet presAssocID="{61767938-B31A-455A-8E6E-5E075A7431F9}" presName="childNode" presStyleLbl="node1" presStyleIdx="3" presStyleCnt="9">
        <dgm:presLayoutVars>
          <dgm:bulletEnabled val="1"/>
        </dgm:presLayoutVars>
      </dgm:prSet>
      <dgm:spPr/>
    </dgm:pt>
    <dgm:pt modelId="{5767CF8A-EFF6-4377-9167-6FF9D0A8A266}" type="pres">
      <dgm:prSet presAssocID="{67E2F9AB-ED88-4447-90E5-A18F89DBC44D}" presName="aSpace" presStyleCnt="0"/>
      <dgm:spPr/>
    </dgm:pt>
    <dgm:pt modelId="{E3182EF8-28F1-4079-B5CE-6016F9C740B2}" type="pres">
      <dgm:prSet presAssocID="{2AD0E660-0EC0-4907-8542-2A626A31E0EA}" presName="compNode" presStyleCnt="0"/>
      <dgm:spPr/>
    </dgm:pt>
    <dgm:pt modelId="{F2B7B19D-93E8-4584-AF60-1CD27100CBDA}" type="pres">
      <dgm:prSet presAssocID="{2AD0E660-0EC0-4907-8542-2A626A31E0EA}" presName="aNode" presStyleLbl="bgShp" presStyleIdx="1" presStyleCnt="2"/>
      <dgm:spPr/>
    </dgm:pt>
    <dgm:pt modelId="{690077BB-7E0C-4F88-B234-6C6D041FAC1E}" type="pres">
      <dgm:prSet presAssocID="{2AD0E660-0EC0-4907-8542-2A626A31E0EA}" presName="textNode" presStyleLbl="bgShp" presStyleIdx="1" presStyleCnt="2"/>
      <dgm:spPr/>
    </dgm:pt>
    <dgm:pt modelId="{CCFAC90B-CEB8-4201-85C2-DB5096D3401A}" type="pres">
      <dgm:prSet presAssocID="{2AD0E660-0EC0-4907-8542-2A626A31E0EA}" presName="compChildNode" presStyleCnt="0"/>
      <dgm:spPr/>
    </dgm:pt>
    <dgm:pt modelId="{648376DA-C219-4302-85B2-C15E494B90CE}" type="pres">
      <dgm:prSet presAssocID="{2AD0E660-0EC0-4907-8542-2A626A31E0EA}" presName="theInnerList" presStyleCnt="0"/>
      <dgm:spPr/>
    </dgm:pt>
    <dgm:pt modelId="{7AC0F247-F192-4734-8171-BC335D1F997A}" type="pres">
      <dgm:prSet presAssocID="{BE716255-F488-42E9-80B7-951760AF1D6F}" presName="childNode" presStyleLbl="node1" presStyleIdx="4" presStyleCnt="9">
        <dgm:presLayoutVars>
          <dgm:bulletEnabled val="1"/>
        </dgm:presLayoutVars>
      </dgm:prSet>
      <dgm:spPr/>
    </dgm:pt>
    <dgm:pt modelId="{FD29DD98-C7E0-45C2-A84E-EE5759F3A9B3}" type="pres">
      <dgm:prSet presAssocID="{BE716255-F488-42E9-80B7-951760AF1D6F}" presName="aSpace2" presStyleCnt="0"/>
      <dgm:spPr/>
    </dgm:pt>
    <dgm:pt modelId="{EE9CA021-6803-4A7E-B403-55E076F642A8}" type="pres">
      <dgm:prSet presAssocID="{BA699D1B-7914-4671-B107-EFC104648D4C}" presName="childNode" presStyleLbl="node1" presStyleIdx="5" presStyleCnt="9">
        <dgm:presLayoutVars>
          <dgm:bulletEnabled val="1"/>
        </dgm:presLayoutVars>
      </dgm:prSet>
      <dgm:spPr/>
    </dgm:pt>
    <dgm:pt modelId="{CDBF4EE4-1655-4DE3-95F7-BDCC2D226D1C}" type="pres">
      <dgm:prSet presAssocID="{BA699D1B-7914-4671-B107-EFC104648D4C}" presName="aSpace2" presStyleCnt="0"/>
      <dgm:spPr/>
    </dgm:pt>
    <dgm:pt modelId="{C0EFA08D-DA5D-4848-927B-896B1C460CF8}" type="pres">
      <dgm:prSet presAssocID="{08C8A999-0587-4C1A-8ABB-EAA7DB236D63}" presName="childNode" presStyleLbl="node1" presStyleIdx="6" presStyleCnt="9">
        <dgm:presLayoutVars>
          <dgm:bulletEnabled val="1"/>
        </dgm:presLayoutVars>
      </dgm:prSet>
      <dgm:spPr/>
    </dgm:pt>
    <dgm:pt modelId="{26822EE1-A67C-4482-9AEC-6921B67CDFD7}" type="pres">
      <dgm:prSet presAssocID="{08C8A999-0587-4C1A-8ABB-EAA7DB236D63}" presName="aSpace2" presStyleCnt="0"/>
      <dgm:spPr/>
    </dgm:pt>
    <dgm:pt modelId="{6AECC854-2936-4773-9BB0-AA43D93B4BD7}" type="pres">
      <dgm:prSet presAssocID="{14846E13-A553-456F-8CE9-D23BD8753C33}" presName="childNode" presStyleLbl="node1" presStyleIdx="7" presStyleCnt="9">
        <dgm:presLayoutVars>
          <dgm:bulletEnabled val="1"/>
        </dgm:presLayoutVars>
      </dgm:prSet>
      <dgm:spPr/>
    </dgm:pt>
    <dgm:pt modelId="{8CAE4C8A-74A9-4D8E-9547-D3E22FCA2BA1}" type="pres">
      <dgm:prSet presAssocID="{14846E13-A553-456F-8CE9-D23BD8753C33}" presName="aSpace2" presStyleCnt="0"/>
      <dgm:spPr/>
    </dgm:pt>
    <dgm:pt modelId="{4B67F99F-D760-4CD1-859A-17AFF4696EB7}" type="pres">
      <dgm:prSet presAssocID="{3841300C-BEF8-4FE0-B327-CDBF5F028EB6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ACC180E-11F6-4B2C-A670-604B9E3C0689}" srcId="{D146FC1F-89BB-436A-BC88-4717A10EFED4}" destId="{67E2F9AB-ED88-4447-90E5-A18F89DBC44D}" srcOrd="0" destOrd="0" parTransId="{26BCD14F-0141-4F73-8EFF-ED1DE0FFBF54}" sibTransId="{16539886-D7B6-4BD2-B118-AC8BAC5A5FB7}"/>
    <dgm:cxn modelId="{0112D423-1231-4664-9BC4-94E2088EE54B}" srcId="{67E2F9AB-ED88-4447-90E5-A18F89DBC44D}" destId="{EDD04436-6D08-4888-A9D2-751A9A0DA597}" srcOrd="0" destOrd="0" parTransId="{FC4535D3-2B83-4F09-A364-F22D67833403}" sibTransId="{0DBA087F-9920-43DB-90B8-FDB9C497C63E}"/>
    <dgm:cxn modelId="{CA34CF30-A82B-4204-B85C-A494845209C7}" type="presOf" srcId="{2AD0E660-0EC0-4907-8542-2A626A31E0EA}" destId="{690077BB-7E0C-4F88-B234-6C6D041FAC1E}" srcOrd="1" destOrd="0" presId="urn:microsoft.com/office/officeart/2005/8/layout/lProcess2"/>
    <dgm:cxn modelId="{F04F5D31-4D67-44DA-BC01-3D9B4D214E6F}" srcId="{2AD0E660-0EC0-4907-8542-2A626A31E0EA}" destId="{BA699D1B-7914-4671-B107-EFC104648D4C}" srcOrd="1" destOrd="0" parTransId="{B19939F1-2B5E-4020-BDED-A2CF8E101915}" sibTransId="{C6982289-E6F2-4E37-A917-0367303BC733}"/>
    <dgm:cxn modelId="{9B995A39-8B31-4A70-BEBA-DDE8C2CB6E3B}" type="presOf" srcId="{67E2F9AB-ED88-4447-90E5-A18F89DBC44D}" destId="{B045CC68-FE5C-4E3F-B731-4D25BBC6C619}" srcOrd="1" destOrd="0" presId="urn:microsoft.com/office/officeart/2005/8/layout/lProcess2"/>
    <dgm:cxn modelId="{F0474C46-16CB-4206-93DA-6FFBD6B3BA98}" srcId="{2AD0E660-0EC0-4907-8542-2A626A31E0EA}" destId="{BE716255-F488-42E9-80B7-951760AF1D6F}" srcOrd="0" destOrd="0" parTransId="{08A2AC5F-3638-4D96-830D-B3822F09770D}" sibTransId="{FD86FB3D-9B03-4EF1-AC30-39780599EF29}"/>
    <dgm:cxn modelId="{92807347-397D-4050-B99D-6B47E038C3AC}" type="presOf" srcId="{14846E13-A553-456F-8CE9-D23BD8753C33}" destId="{6AECC854-2936-4773-9BB0-AA43D93B4BD7}" srcOrd="0" destOrd="0" presId="urn:microsoft.com/office/officeart/2005/8/layout/lProcess2"/>
    <dgm:cxn modelId="{B4AE604D-FBCF-4B1D-BCD6-9FC5E3B0C65C}" type="presOf" srcId="{D146FC1F-89BB-436A-BC88-4717A10EFED4}" destId="{13219E09-148C-4541-88EE-02ADC0CF0125}" srcOrd="0" destOrd="0" presId="urn:microsoft.com/office/officeart/2005/8/layout/lProcess2"/>
    <dgm:cxn modelId="{F5BC034F-BFC6-497F-9689-7596DA677C8D}" type="presOf" srcId="{2AD0E660-0EC0-4907-8542-2A626A31E0EA}" destId="{F2B7B19D-93E8-4584-AF60-1CD27100CBDA}" srcOrd="0" destOrd="0" presId="urn:microsoft.com/office/officeart/2005/8/layout/lProcess2"/>
    <dgm:cxn modelId="{1DC80053-3C7C-4D3E-89B0-157723C0AE2A}" srcId="{67E2F9AB-ED88-4447-90E5-A18F89DBC44D}" destId="{35FAC7DE-E6D4-47A9-8822-FFEBB5995DD3}" srcOrd="2" destOrd="0" parTransId="{FCF78B14-32A1-4922-B666-8FBEC5331796}" sibTransId="{340258A2-6977-4BA2-9FA3-51C263D821EA}"/>
    <dgm:cxn modelId="{1FF92B7C-7833-41A6-B9FE-96D7A1EC107B}" type="presOf" srcId="{EDD04436-6D08-4888-A9D2-751A9A0DA597}" destId="{1C3BA76B-4172-4337-8AE1-CDBFF8D7B0C6}" srcOrd="0" destOrd="0" presId="urn:microsoft.com/office/officeart/2005/8/layout/lProcess2"/>
    <dgm:cxn modelId="{3BF92E85-81C6-4992-8038-732D821AE8B0}" srcId="{67E2F9AB-ED88-4447-90E5-A18F89DBC44D}" destId="{61767938-B31A-455A-8E6E-5E075A7431F9}" srcOrd="3" destOrd="0" parTransId="{076D603B-1D73-4609-A359-1BF9D728DF87}" sibTransId="{2503A48F-9297-432A-82C6-7A35A41FE22F}"/>
    <dgm:cxn modelId="{D1D8F7A1-29EA-4739-939C-70758F6693EF}" srcId="{2AD0E660-0EC0-4907-8542-2A626A31E0EA}" destId="{14846E13-A553-456F-8CE9-D23BD8753C33}" srcOrd="3" destOrd="0" parTransId="{D26148AB-EFB7-47EE-8FE7-BD9AD9452EE9}" sibTransId="{76527F85-C79D-4927-956B-74E7C1F59CDF}"/>
    <dgm:cxn modelId="{9B523BA6-6E8C-4D68-9BCD-D3B0D1B53356}" type="presOf" srcId="{2630B3FB-FCA8-4461-8451-7F7028626222}" destId="{2700136E-56E8-417F-8D0B-C20B041450C9}" srcOrd="0" destOrd="0" presId="urn:microsoft.com/office/officeart/2005/8/layout/lProcess2"/>
    <dgm:cxn modelId="{1B4282B5-53D5-4BC7-A344-90E78696DB25}" srcId="{67E2F9AB-ED88-4447-90E5-A18F89DBC44D}" destId="{2630B3FB-FCA8-4461-8451-7F7028626222}" srcOrd="1" destOrd="0" parTransId="{798C139C-4A7C-4ED8-908B-C16C4284B529}" sibTransId="{13B8BB31-98E9-44B3-94E0-69DA2BA8FDD6}"/>
    <dgm:cxn modelId="{EADC0AC0-9155-4597-BB16-419678B9C0B1}" type="presOf" srcId="{67E2F9AB-ED88-4447-90E5-A18F89DBC44D}" destId="{EECB1EEB-D032-4F99-AB26-CD745CD060CF}" srcOrd="0" destOrd="0" presId="urn:microsoft.com/office/officeart/2005/8/layout/lProcess2"/>
    <dgm:cxn modelId="{E30C8AD0-A460-4025-AEA8-1659B2193AC6}" type="presOf" srcId="{35FAC7DE-E6D4-47A9-8822-FFEBB5995DD3}" destId="{7B366E6E-DBD2-4DE1-BAFF-76D91A64A40B}" srcOrd="0" destOrd="0" presId="urn:microsoft.com/office/officeart/2005/8/layout/lProcess2"/>
    <dgm:cxn modelId="{0916F6D0-B868-46BA-834D-289C21333494}" type="presOf" srcId="{3841300C-BEF8-4FE0-B327-CDBF5F028EB6}" destId="{4B67F99F-D760-4CD1-859A-17AFF4696EB7}" srcOrd="0" destOrd="0" presId="urn:microsoft.com/office/officeart/2005/8/layout/lProcess2"/>
    <dgm:cxn modelId="{9D8C69D5-534B-4B6A-A70E-3C97994C1B57}" srcId="{2AD0E660-0EC0-4907-8542-2A626A31E0EA}" destId="{08C8A999-0587-4C1A-8ABB-EAA7DB236D63}" srcOrd="2" destOrd="0" parTransId="{0E1D00F9-11C1-402A-9A1E-9B8D460313FD}" sibTransId="{9212BB74-86B9-4F2E-8CEF-A3DC994A694F}"/>
    <dgm:cxn modelId="{16082FD7-F7A2-4EC2-9775-1F611B72DF9F}" type="presOf" srcId="{08C8A999-0587-4C1A-8ABB-EAA7DB236D63}" destId="{C0EFA08D-DA5D-4848-927B-896B1C460CF8}" srcOrd="0" destOrd="0" presId="urn:microsoft.com/office/officeart/2005/8/layout/lProcess2"/>
    <dgm:cxn modelId="{D45281DD-750C-4FC8-95A2-332E71B58538}" srcId="{2AD0E660-0EC0-4907-8542-2A626A31E0EA}" destId="{3841300C-BEF8-4FE0-B327-CDBF5F028EB6}" srcOrd="4" destOrd="0" parTransId="{5A359232-4B7A-4D2C-96A7-0DEEB2408A2A}" sibTransId="{892E7B9B-9197-468D-B698-9B76D935DA5F}"/>
    <dgm:cxn modelId="{49AA44E7-E409-4ED3-9F83-EC1CDB8B9AD6}" type="presOf" srcId="{61767938-B31A-455A-8E6E-5E075A7431F9}" destId="{7B4496BF-C78E-4CDA-B80D-1740967985FA}" srcOrd="0" destOrd="0" presId="urn:microsoft.com/office/officeart/2005/8/layout/lProcess2"/>
    <dgm:cxn modelId="{6FB95DEF-D0A7-4498-A132-92496E34A209}" srcId="{D146FC1F-89BB-436A-BC88-4717A10EFED4}" destId="{2AD0E660-0EC0-4907-8542-2A626A31E0EA}" srcOrd="1" destOrd="0" parTransId="{01363694-22E5-440B-B496-848708C07CF0}" sibTransId="{4AE1961F-61BD-42BA-8DEC-B0AACE7456EC}"/>
    <dgm:cxn modelId="{9F930AFB-C51C-4B25-AE55-24D9E07626EA}" type="presOf" srcId="{BA699D1B-7914-4671-B107-EFC104648D4C}" destId="{EE9CA021-6803-4A7E-B403-55E076F642A8}" srcOrd="0" destOrd="0" presId="urn:microsoft.com/office/officeart/2005/8/layout/lProcess2"/>
    <dgm:cxn modelId="{BB959DFC-A1C6-4A28-BB66-9D8F251E88FA}" type="presOf" srcId="{BE716255-F488-42E9-80B7-951760AF1D6F}" destId="{7AC0F247-F192-4734-8171-BC335D1F997A}" srcOrd="0" destOrd="0" presId="urn:microsoft.com/office/officeart/2005/8/layout/lProcess2"/>
    <dgm:cxn modelId="{AF78FAB6-65D2-4F03-93E4-C8DBBC81A182}" type="presParOf" srcId="{13219E09-148C-4541-88EE-02ADC0CF0125}" destId="{F6CCE94B-BA10-4CCA-AAC5-8C292A3998BD}" srcOrd="0" destOrd="0" presId="urn:microsoft.com/office/officeart/2005/8/layout/lProcess2"/>
    <dgm:cxn modelId="{D14DB6A4-D82A-4E02-A3AD-43568945C810}" type="presParOf" srcId="{F6CCE94B-BA10-4CCA-AAC5-8C292A3998BD}" destId="{EECB1EEB-D032-4F99-AB26-CD745CD060CF}" srcOrd="0" destOrd="0" presId="urn:microsoft.com/office/officeart/2005/8/layout/lProcess2"/>
    <dgm:cxn modelId="{9A5C142F-D7D5-4662-BEEC-F05A29407A2A}" type="presParOf" srcId="{F6CCE94B-BA10-4CCA-AAC5-8C292A3998BD}" destId="{B045CC68-FE5C-4E3F-B731-4D25BBC6C619}" srcOrd="1" destOrd="0" presId="urn:microsoft.com/office/officeart/2005/8/layout/lProcess2"/>
    <dgm:cxn modelId="{7E858721-D2F6-42F9-B401-2E74B14424B4}" type="presParOf" srcId="{F6CCE94B-BA10-4CCA-AAC5-8C292A3998BD}" destId="{424095F6-8E87-45F9-A10D-4E7B7BCCB831}" srcOrd="2" destOrd="0" presId="urn:microsoft.com/office/officeart/2005/8/layout/lProcess2"/>
    <dgm:cxn modelId="{D69A0E9C-647D-47BE-9246-B06FFBB9607F}" type="presParOf" srcId="{424095F6-8E87-45F9-A10D-4E7B7BCCB831}" destId="{C78EEABE-11B4-4C2C-8AE5-148601412781}" srcOrd="0" destOrd="0" presId="urn:microsoft.com/office/officeart/2005/8/layout/lProcess2"/>
    <dgm:cxn modelId="{61861524-5851-4DF8-90BE-8A18FF4590E4}" type="presParOf" srcId="{C78EEABE-11B4-4C2C-8AE5-148601412781}" destId="{1C3BA76B-4172-4337-8AE1-CDBFF8D7B0C6}" srcOrd="0" destOrd="0" presId="urn:microsoft.com/office/officeart/2005/8/layout/lProcess2"/>
    <dgm:cxn modelId="{4A1D99CB-C4F4-4A81-B096-2EE65A6F9F97}" type="presParOf" srcId="{C78EEABE-11B4-4C2C-8AE5-148601412781}" destId="{915DDA18-990E-4882-AC34-0D5A09798BF6}" srcOrd="1" destOrd="0" presId="urn:microsoft.com/office/officeart/2005/8/layout/lProcess2"/>
    <dgm:cxn modelId="{8EB6065E-E0D4-49CB-AA3C-DBAE292F1CE7}" type="presParOf" srcId="{C78EEABE-11B4-4C2C-8AE5-148601412781}" destId="{2700136E-56E8-417F-8D0B-C20B041450C9}" srcOrd="2" destOrd="0" presId="urn:microsoft.com/office/officeart/2005/8/layout/lProcess2"/>
    <dgm:cxn modelId="{C302D449-95DE-4624-AC7A-E27D57820237}" type="presParOf" srcId="{C78EEABE-11B4-4C2C-8AE5-148601412781}" destId="{22B61114-BC5E-4FFE-BFBC-83AACEF0E4BB}" srcOrd="3" destOrd="0" presId="urn:microsoft.com/office/officeart/2005/8/layout/lProcess2"/>
    <dgm:cxn modelId="{F3E39643-5C3D-4E1E-B8E7-8A9DCCA1552C}" type="presParOf" srcId="{C78EEABE-11B4-4C2C-8AE5-148601412781}" destId="{7B366E6E-DBD2-4DE1-BAFF-76D91A64A40B}" srcOrd="4" destOrd="0" presId="urn:microsoft.com/office/officeart/2005/8/layout/lProcess2"/>
    <dgm:cxn modelId="{8E89ED71-AEF6-49BB-A9E1-B1B3230A150D}" type="presParOf" srcId="{C78EEABE-11B4-4C2C-8AE5-148601412781}" destId="{5309FAF5-AEAE-4540-A62D-E00D53BAD08A}" srcOrd="5" destOrd="0" presId="urn:microsoft.com/office/officeart/2005/8/layout/lProcess2"/>
    <dgm:cxn modelId="{D063E687-78A7-4E1E-8CE4-50A2D2D59C35}" type="presParOf" srcId="{C78EEABE-11B4-4C2C-8AE5-148601412781}" destId="{7B4496BF-C78E-4CDA-B80D-1740967985FA}" srcOrd="6" destOrd="0" presId="urn:microsoft.com/office/officeart/2005/8/layout/lProcess2"/>
    <dgm:cxn modelId="{C4AED47B-45A4-4C3D-AB1E-47B2355EAB9B}" type="presParOf" srcId="{13219E09-148C-4541-88EE-02ADC0CF0125}" destId="{5767CF8A-EFF6-4377-9167-6FF9D0A8A266}" srcOrd="1" destOrd="0" presId="urn:microsoft.com/office/officeart/2005/8/layout/lProcess2"/>
    <dgm:cxn modelId="{C22CD20F-C1C6-42C9-850E-B06ACFA8AF28}" type="presParOf" srcId="{13219E09-148C-4541-88EE-02ADC0CF0125}" destId="{E3182EF8-28F1-4079-B5CE-6016F9C740B2}" srcOrd="2" destOrd="0" presId="urn:microsoft.com/office/officeart/2005/8/layout/lProcess2"/>
    <dgm:cxn modelId="{8E0E57EC-24AB-421E-9932-4CE31614280E}" type="presParOf" srcId="{E3182EF8-28F1-4079-B5CE-6016F9C740B2}" destId="{F2B7B19D-93E8-4584-AF60-1CD27100CBDA}" srcOrd="0" destOrd="0" presId="urn:microsoft.com/office/officeart/2005/8/layout/lProcess2"/>
    <dgm:cxn modelId="{96104C4B-C185-43EB-BCB9-BD2744374D59}" type="presParOf" srcId="{E3182EF8-28F1-4079-B5CE-6016F9C740B2}" destId="{690077BB-7E0C-4F88-B234-6C6D041FAC1E}" srcOrd="1" destOrd="0" presId="urn:microsoft.com/office/officeart/2005/8/layout/lProcess2"/>
    <dgm:cxn modelId="{6EFFBDBA-7D3B-4B93-9803-108B793D1830}" type="presParOf" srcId="{E3182EF8-28F1-4079-B5CE-6016F9C740B2}" destId="{CCFAC90B-CEB8-4201-85C2-DB5096D3401A}" srcOrd="2" destOrd="0" presId="urn:microsoft.com/office/officeart/2005/8/layout/lProcess2"/>
    <dgm:cxn modelId="{AB42A266-68D1-4669-BB53-39D256BDEE67}" type="presParOf" srcId="{CCFAC90B-CEB8-4201-85C2-DB5096D3401A}" destId="{648376DA-C219-4302-85B2-C15E494B90CE}" srcOrd="0" destOrd="0" presId="urn:microsoft.com/office/officeart/2005/8/layout/lProcess2"/>
    <dgm:cxn modelId="{E69E17F1-F3C2-4EC0-837A-42AD0373F8F6}" type="presParOf" srcId="{648376DA-C219-4302-85B2-C15E494B90CE}" destId="{7AC0F247-F192-4734-8171-BC335D1F997A}" srcOrd="0" destOrd="0" presId="urn:microsoft.com/office/officeart/2005/8/layout/lProcess2"/>
    <dgm:cxn modelId="{898F150A-14D4-4DEC-AB34-0E53FB7E2E92}" type="presParOf" srcId="{648376DA-C219-4302-85B2-C15E494B90CE}" destId="{FD29DD98-C7E0-45C2-A84E-EE5759F3A9B3}" srcOrd="1" destOrd="0" presId="urn:microsoft.com/office/officeart/2005/8/layout/lProcess2"/>
    <dgm:cxn modelId="{8D970C07-9656-400F-B9C8-170FF807A211}" type="presParOf" srcId="{648376DA-C219-4302-85B2-C15E494B90CE}" destId="{EE9CA021-6803-4A7E-B403-55E076F642A8}" srcOrd="2" destOrd="0" presId="urn:microsoft.com/office/officeart/2005/8/layout/lProcess2"/>
    <dgm:cxn modelId="{4BAAE4D4-41F8-4F92-8BAF-6DC4BB6C490B}" type="presParOf" srcId="{648376DA-C219-4302-85B2-C15E494B90CE}" destId="{CDBF4EE4-1655-4DE3-95F7-BDCC2D226D1C}" srcOrd="3" destOrd="0" presId="urn:microsoft.com/office/officeart/2005/8/layout/lProcess2"/>
    <dgm:cxn modelId="{BDE20703-0634-4727-9A4F-975277796D19}" type="presParOf" srcId="{648376DA-C219-4302-85B2-C15E494B90CE}" destId="{C0EFA08D-DA5D-4848-927B-896B1C460CF8}" srcOrd="4" destOrd="0" presId="urn:microsoft.com/office/officeart/2005/8/layout/lProcess2"/>
    <dgm:cxn modelId="{3E35BB15-A551-4F8A-A32E-D05EC367EBA2}" type="presParOf" srcId="{648376DA-C219-4302-85B2-C15E494B90CE}" destId="{26822EE1-A67C-4482-9AEC-6921B67CDFD7}" srcOrd="5" destOrd="0" presId="urn:microsoft.com/office/officeart/2005/8/layout/lProcess2"/>
    <dgm:cxn modelId="{D8F29795-17FF-4D26-AA34-F0A3CF6FC1F3}" type="presParOf" srcId="{648376DA-C219-4302-85B2-C15E494B90CE}" destId="{6AECC854-2936-4773-9BB0-AA43D93B4BD7}" srcOrd="6" destOrd="0" presId="urn:microsoft.com/office/officeart/2005/8/layout/lProcess2"/>
    <dgm:cxn modelId="{E1BF0DD0-E1F0-423D-B3F3-BF95ADE44721}" type="presParOf" srcId="{648376DA-C219-4302-85B2-C15E494B90CE}" destId="{8CAE4C8A-74A9-4D8E-9547-D3E22FCA2BA1}" srcOrd="7" destOrd="0" presId="urn:microsoft.com/office/officeart/2005/8/layout/lProcess2"/>
    <dgm:cxn modelId="{AE40F75A-8415-4F9E-9FFD-982CCA194548}" type="presParOf" srcId="{648376DA-C219-4302-85B2-C15E494B90CE}" destId="{4B67F99F-D760-4CD1-859A-17AFF4696EB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DA0143-9697-4A89-B953-8932DAA83BB4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FC9D4AC5-3E6A-473E-A18A-615BAD5DF740}">
      <dgm:prSet phldrT="[Tekst]"/>
      <dgm:spPr/>
      <dgm:t>
        <a:bodyPr/>
        <a:lstStyle/>
        <a:p>
          <a:r>
            <a:rPr lang="nl-NL" dirty="0"/>
            <a:t>3A	Mw. Van Riessen	               lokaal 11</a:t>
          </a:r>
        </a:p>
      </dgm:t>
    </dgm:pt>
    <dgm:pt modelId="{7857FB4C-E972-49A1-A83B-F2EB98D1AE5B}" type="parTrans" cxnId="{8C3F2432-9FE3-410E-B059-DD37FA3F28BB}">
      <dgm:prSet/>
      <dgm:spPr/>
      <dgm:t>
        <a:bodyPr/>
        <a:lstStyle/>
        <a:p>
          <a:endParaRPr lang="nl-NL"/>
        </a:p>
      </dgm:t>
    </dgm:pt>
    <dgm:pt modelId="{817D80E7-911A-4029-B644-33D5C8DB2C9F}" type="sibTrans" cxnId="{8C3F2432-9FE3-410E-B059-DD37FA3F28BB}">
      <dgm:prSet/>
      <dgm:spPr/>
      <dgm:t>
        <a:bodyPr/>
        <a:lstStyle/>
        <a:p>
          <a:endParaRPr lang="nl-NL"/>
        </a:p>
      </dgm:t>
    </dgm:pt>
    <dgm:pt modelId="{08CB9447-54BD-4BDE-AC9F-824279C15A3A}">
      <dgm:prSet phldrT="[Tekst]"/>
      <dgm:spPr/>
      <dgm:t>
        <a:bodyPr/>
        <a:lstStyle/>
        <a:p>
          <a:r>
            <a:rPr lang="nl-NL" dirty="0"/>
            <a:t>3B	Mw. De Haan	               lokaal 12</a:t>
          </a:r>
        </a:p>
      </dgm:t>
    </dgm:pt>
    <dgm:pt modelId="{C7E87CE5-F4A9-4EC0-A495-9426DDC13215}" type="parTrans" cxnId="{AEAACE7D-4D59-452A-ADF1-2EB3B3D7E461}">
      <dgm:prSet/>
      <dgm:spPr/>
      <dgm:t>
        <a:bodyPr/>
        <a:lstStyle/>
        <a:p>
          <a:endParaRPr lang="nl-NL"/>
        </a:p>
      </dgm:t>
    </dgm:pt>
    <dgm:pt modelId="{9D4EEA70-2D39-4C60-9A01-6F99DB54DA1B}" type="sibTrans" cxnId="{AEAACE7D-4D59-452A-ADF1-2EB3B3D7E461}">
      <dgm:prSet/>
      <dgm:spPr/>
      <dgm:t>
        <a:bodyPr/>
        <a:lstStyle/>
        <a:p>
          <a:endParaRPr lang="nl-NL"/>
        </a:p>
      </dgm:t>
    </dgm:pt>
    <dgm:pt modelId="{E8C951EE-7B70-49F5-AA78-F6537A240788}">
      <dgm:prSet phldrT="[Tekst]"/>
      <dgm:spPr/>
      <dgm:t>
        <a:bodyPr/>
        <a:lstStyle/>
        <a:p>
          <a:r>
            <a:rPr lang="nl-NL" dirty="0"/>
            <a:t>3D	Dhr. Van de Belt		lokaal 14</a:t>
          </a:r>
        </a:p>
      </dgm:t>
    </dgm:pt>
    <dgm:pt modelId="{B1908C2D-E927-4AF5-A7C9-2F35FCEC9FAC}" type="parTrans" cxnId="{55772188-9C05-4800-ABEF-7CC1F52AD4F2}">
      <dgm:prSet/>
      <dgm:spPr/>
      <dgm:t>
        <a:bodyPr/>
        <a:lstStyle/>
        <a:p>
          <a:endParaRPr lang="nl-NL"/>
        </a:p>
      </dgm:t>
    </dgm:pt>
    <dgm:pt modelId="{C66C860F-45D1-47A7-93FD-B75129348386}" type="sibTrans" cxnId="{55772188-9C05-4800-ABEF-7CC1F52AD4F2}">
      <dgm:prSet/>
      <dgm:spPr/>
      <dgm:t>
        <a:bodyPr/>
        <a:lstStyle/>
        <a:p>
          <a:endParaRPr lang="nl-NL"/>
        </a:p>
      </dgm:t>
    </dgm:pt>
    <dgm:pt modelId="{06094189-A61F-498E-BF8D-1A8BD918134B}">
      <dgm:prSet/>
      <dgm:spPr/>
      <dgm:t>
        <a:bodyPr/>
        <a:lstStyle/>
        <a:p>
          <a:r>
            <a:rPr lang="nl-NL" dirty="0"/>
            <a:t>3C           Dhr. Bernardus              	lokaal 13</a:t>
          </a:r>
        </a:p>
      </dgm:t>
    </dgm:pt>
    <dgm:pt modelId="{BA004E9C-D1B2-4B48-AE72-EDB10D45D3C0}" type="parTrans" cxnId="{4BCACF37-DF74-418E-AA52-48DB08F42FEA}">
      <dgm:prSet/>
      <dgm:spPr/>
      <dgm:t>
        <a:bodyPr/>
        <a:lstStyle/>
        <a:p>
          <a:endParaRPr lang="nl-NL"/>
        </a:p>
      </dgm:t>
    </dgm:pt>
    <dgm:pt modelId="{1798886F-E0D2-487F-90C6-B4BD0B4BBEDF}" type="sibTrans" cxnId="{4BCACF37-DF74-418E-AA52-48DB08F42FEA}">
      <dgm:prSet/>
      <dgm:spPr/>
      <dgm:t>
        <a:bodyPr/>
        <a:lstStyle/>
        <a:p>
          <a:endParaRPr lang="nl-NL"/>
        </a:p>
      </dgm:t>
    </dgm:pt>
    <dgm:pt modelId="{F5781410-67F3-48FF-8C32-E38F8FBB2524}" type="pres">
      <dgm:prSet presAssocID="{6ADA0143-9697-4A89-B953-8932DAA83BB4}" presName="linear" presStyleCnt="0">
        <dgm:presLayoutVars>
          <dgm:animLvl val="lvl"/>
          <dgm:resizeHandles val="exact"/>
        </dgm:presLayoutVars>
      </dgm:prSet>
      <dgm:spPr/>
    </dgm:pt>
    <dgm:pt modelId="{6AFAA2CF-3B78-4C0F-A4A9-D718AACAB795}" type="pres">
      <dgm:prSet presAssocID="{FC9D4AC5-3E6A-473E-A18A-615BAD5DF7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D30E84-A888-4343-A04C-1E3346C1CFEA}" type="pres">
      <dgm:prSet presAssocID="{817D80E7-911A-4029-B644-33D5C8DB2C9F}" presName="spacer" presStyleCnt="0"/>
      <dgm:spPr/>
    </dgm:pt>
    <dgm:pt modelId="{1740F206-BD34-45CC-B0A8-1867983CEC8A}" type="pres">
      <dgm:prSet presAssocID="{08CB9447-54BD-4BDE-AC9F-824279C15A3A}" presName="parentText" presStyleLbl="node1" presStyleIdx="1" presStyleCnt="4" custLinFactNeighborX="1107" custLinFactNeighborY="-8392">
        <dgm:presLayoutVars>
          <dgm:chMax val="0"/>
          <dgm:bulletEnabled val="1"/>
        </dgm:presLayoutVars>
      </dgm:prSet>
      <dgm:spPr/>
    </dgm:pt>
    <dgm:pt modelId="{FF166411-985C-4301-B9C8-550DAEEAE66A}" type="pres">
      <dgm:prSet presAssocID="{9D4EEA70-2D39-4C60-9A01-6F99DB54DA1B}" presName="spacer" presStyleCnt="0"/>
      <dgm:spPr/>
    </dgm:pt>
    <dgm:pt modelId="{2BDD710F-DF00-40C4-A10B-B05524948689}" type="pres">
      <dgm:prSet presAssocID="{06094189-A61F-498E-BF8D-1A8BD91813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4E7C25-E6A1-4D6C-9106-6C9EC37174D1}" type="pres">
      <dgm:prSet presAssocID="{1798886F-E0D2-487F-90C6-B4BD0B4BBEDF}" presName="spacer" presStyleCnt="0"/>
      <dgm:spPr/>
    </dgm:pt>
    <dgm:pt modelId="{7974D37A-75B7-403A-AF59-80FE11ED473F}" type="pres">
      <dgm:prSet presAssocID="{E8C951EE-7B70-49F5-AA78-F6537A2407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C3F2432-9FE3-410E-B059-DD37FA3F28BB}" srcId="{6ADA0143-9697-4A89-B953-8932DAA83BB4}" destId="{FC9D4AC5-3E6A-473E-A18A-615BAD5DF740}" srcOrd="0" destOrd="0" parTransId="{7857FB4C-E972-49A1-A83B-F2EB98D1AE5B}" sibTransId="{817D80E7-911A-4029-B644-33D5C8DB2C9F}"/>
    <dgm:cxn modelId="{4BCACF37-DF74-418E-AA52-48DB08F42FEA}" srcId="{6ADA0143-9697-4A89-B953-8932DAA83BB4}" destId="{06094189-A61F-498E-BF8D-1A8BD918134B}" srcOrd="2" destOrd="0" parTransId="{BA004E9C-D1B2-4B48-AE72-EDB10D45D3C0}" sibTransId="{1798886F-E0D2-487F-90C6-B4BD0B4BBEDF}"/>
    <dgm:cxn modelId="{8D449B3A-D9DF-417A-9C9C-29F535B09A86}" type="presOf" srcId="{FC9D4AC5-3E6A-473E-A18A-615BAD5DF740}" destId="{6AFAA2CF-3B78-4C0F-A4A9-D718AACAB795}" srcOrd="0" destOrd="0" presId="urn:microsoft.com/office/officeart/2005/8/layout/vList2"/>
    <dgm:cxn modelId="{A6C83E66-073D-442D-B7A2-40D2D703BD94}" type="presOf" srcId="{06094189-A61F-498E-BF8D-1A8BD918134B}" destId="{2BDD710F-DF00-40C4-A10B-B05524948689}" srcOrd="0" destOrd="0" presId="urn:microsoft.com/office/officeart/2005/8/layout/vList2"/>
    <dgm:cxn modelId="{AEAACE7D-4D59-452A-ADF1-2EB3B3D7E461}" srcId="{6ADA0143-9697-4A89-B953-8932DAA83BB4}" destId="{08CB9447-54BD-4BDE-AC9F-824279C15A3A}" srcOrd="1" destOrd="0" parTransId="{C7E87CE5-F4A9-4EC0-A495-9426DDC13215}" sibTransId="{9D4EEA70-2D39-4C60-9A01-6F99DB54DA1B}"/>
    <dgm:cxn modelId="{55772188-9C05-4800-ABEF-7CC1F52AD4F2}" srcId="{6ADA0143-9697-4A89-B953-8932DAA83BB4}" destId="{E8C951EE-7B70-49F5-AA78-F6537A240788}" srcOrd="3" destOrd="0" parTransId="{B1908C2D-E927-4AF5-A7C9-2F35FCEC9FAC}" sibTransId="{C66C860F-45D1-47A7-93FD-B75129348386}"/>
    <dgm:cxn modelId="{C565588D-3B2D-4A33-80A2-E283BD281D8C}" type="presOf" srcId="{6ADA0143-9697-4A89-B953-8932DAA83BB4}" destId="{F5781410-67F3-48FF-8C32-E38F8FBB2524}" srcOrd="0" destOrd="0" presId="urn:microsoft.com/office/officeart/2005/8/layout/vList2"/>
    <dgm:cxn modelId="{14567BAE-BCA2-41EA-B4AA-68BA213B1931}" type="presOf" srcId="{E8C951EE-7B70-49F5-AA78-F6537A240788}" destId="{7974D37A-75B7-403A-AF59-80FE11ED473F}" srcOrd="0" destOrd="0" presId="urn:microsoft.com/office/officeart/2005/8/layout/vList2"/>
    <dgm:cxn modelId="{5D312EE5-F530-4B35-BFF1-21E3A0F91858}" type="presOf" srcId="{08CB9447-54BD-4BDE-AC9F-824279C15A3A}" destId="{1740F206-BD34-45CC-B0A8-1867983CEC8A}" srcOrd="0" destOrd="0" presId="urn:microsoft.com/office/officeart/2005/8/layout/vList2"/>
    <dgm:cxn modelId="{C3F2CCFC-34E5-4315-B4FE-F52093E4513F}" type="presParOf" srcId="{F5781410-67F3-48FF-8C32-E38F8FBB2524}" destId="{6AFAA2CF-3B78-4C0F-A4A9-D718AACAB795}" srcOrd="0" destOrd="0" presId="urn:microsoft.com/office/officeart/2005/8/layout/vList2"/>
    <dgm:cxn modelId="{37339E10-E9D4-4ACF-AEED-8BCD0EEA0491}" type="presParOf" srcId="{F5781410-67F3-48FF-8C32-E38F8FBB2524}" destId="{54D30E84-A888-4343-A04C-1E3346C1CFEA}" srcOrd="1" destOrd="0" presId="urn:microsoft.com/office/officeart/2005/8/layout/vList2"/>
    <dgm:cxn modelId="{B24084B8-2FF0-4674-BBEE-BD347C5D23DE}" type="presParOf" srcId="{F5781410-67F3-48FF-8C32-E38F8FBB2524}" destId="{1740F206-BD34-45CC-B0A8-1867983CEC8A}" srcOrd="2" destOrd="0" presId="urn:microsoft.com/office/officeart/2005/8/layout/vList2"/>
    <dgm:cxn modelId="{3C314B73-7838-47EB-9B1B-CEA413BF215E}" type="presParOf" srcId="{F5781410-67F3-48FF-8C32-E38F8FBB2524}" destId="{FF166411-985C-4301-B9C8-550DAEEAE66A}" srcOrd="3" destOrd="0" presId="urn:microsoft.com/office/officeart/2005/8/layout/vList2"/>
    <dgm:cxn modelId="{A86409A5-3B87-4167-B909-4C51775E5421}" type="presParOf" srcId="{F5781410-67F3-48FF-8C32-E38F8FBB2524}" destId="{2BDD710F-DF00-40C4-A10B-B05524948689}" srcOrd="4" destOrd="0" presId="urn:microsoft.com/office/officeart/2005/8/layout/vList2"/>
    <dgm:cxn modelId="{273C6B34-C1E4-460B-9868-35FCA18F34D7}" type="presParOf" srcId="{F5781410-67F3-48FF-8C32-E38F8FBB2524}" destId="{6E4E7C25-E6A1-4D6C-9106-6C9EC37174D1}" srcOrd="5" destOrd="0" presId="urn:microsoft.com/office/officeart/2005/8/layout/vList2"/>
    <dgm:cxn modelId="{AD99A40E-A097-4F17-BEF3-AB87836E157D}" type="presParOf" srcId="{F5781410-67F3-48FF-8C32-E38F8FBB2524}" destId="{7974D37A-75B7-403A-AF59-80FE11ED47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F9E1B-1E7D-4E55-A807-93898217FA40}">
      <dsp:nvSpPr>
        <dsp:cNvPr id="0" name=""/>
        <dsp:cNvSpPr/>
      </dsp:nvSpPr>
      <dsp:spPr>
        <a:xfrm rot="16200000">
          <a:off x="-1314456" y="1316385"/>
          <a:ext cx="4525962" cy="189319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Schoolleiding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Rector (dhr. Dost)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Conrector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(dhr. Boks)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Schoolleiding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Organisatiebeleid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Personeel</a:t>
          </a:r>
        </a:p>
      </dsp:txBody>
      <dsp:txXfrm rot="5400000">
        <a:off x="1930" y="905191"/>
        <a:ext cx="1893190" cy="2715578"/>
      </dsp:txXfrm>
    </dsp:sp>
    <dsp:sp modelId="{20412C37-37D8-441C-88BE-BE4658C84A9A}">
      <dsp:nvSpPr>
        <dsp:cNvPr id="0" name=""/>
        <dsp:cNvSpPr/>
      </dsp:nvSpPr>
      <dsp:spPr>
        <a:xfrm rot="16200000">
          <a:off x="720723" y="1316385"/>
          <a:ext cx="4525962" cy="1893190"/>
        </a:xfrm>
        <a:prstGeom prst="flowChartManualOperati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Coördinator klas 3 &amp; 4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(dhr. Top)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err="1"/>
            <a:t>Leerlingzaken</a:t>
          </a:r>
          <a:endParaRPr lang="nl-NL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2</a:t>
          </a:r>
          <a:r>
            <a:rPr lang="nl-NL" sz="1400" kern="1200" baseline="30000"/>
            <a:t>e</a:t>
          </a:r>
          <a:r>
            <a:rPr lang="nl-NL" sz="1400" kern="1200"/>
            <a:t> </a:t>
          </a:r>
          <a:r>
            <a:rPr lang="nl-NL" sz="1400" kern="1200" err="1"/>
            <a:t>lijns</a:t>
          </a:r>
          <a:r>
            <a:rPr lang="nl-NL" sz="1400" kern="1200"/>
            <a:t> oudercontact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Begeleiding tutoren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400" kern="1200"/>
        </a:p>
      </dsp:txBody>
      <dsp:txXfrm rot="5400000">
        <a:off x="2037109" y="905191"/>
        <a:ext cx="1893190" cy="2715578"/>
      </dsp:txXfrm>
    </dsp:sp>
    <dsp:sp modelId="{7EA7564E-82A3-4794-86A4-B1D727BE9BB2}">
      <dsp:nvSpPr>
        <dsp:cNvPr id="0" name=""/>
        <dsp:cNvSpPr/>
      </dsp:nvSpPr>
      <dsp:spPr>
        <a:xfrm rot="16200000">
          <a:off x="2755902" y="1316385"/>
          <a:ext cx="4525962" cy="1893190"/>
        </a:xfrm>
        <a:prstGeom prst="flowChartManualOperati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Tutoren </a:t>
          </a:r>
          <a:br>
            <a:rPr lang="nl-NL" sz="1900" kern="1200"/>
          </a:br>
          <a:r>
            <a:rPr lang="nl-NL" sz="1600" kern="1200"/>
            <a:t>(diverse collega’s)</a:t>
          </a:r>
          <a:endParaRPr lang="nl-NL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Eerste aanspreekpunt leerlingen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1</a:t>
          </a:r>
          <a:r>
            <a:rPr lang="nl-NL" sz="1500" kern="1200" baseline="30000"/>
            <a:t>e</a:t>
          </a:r>
          <a:r>
            <a:rPr lang="nl-NL" sz="1500" kern="1200"/>
            <a:t> </a:t>
          </a:r>
          <a:r>
            <a:rPr lang="nl-NL" sz="1500" kern="1200" err="1"/>
            <a:t>lijns</a:t>
          </a:r>
          <a:r>
            <a:rPr lang="nl-NL" sz="1500" kern="1200"/>
            <a:t> oudercontact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err="1"/>
            <a:t>Tutoruur</a:t>
          </a:r>
          <a:endParaRPr lang="nl-NL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Begeleiding leerlingen</a:t>
          </a:r>
        </a:p>
      </dsp:txBody>
      <dsp:txXfrm rot="5400000">
        <a:off x="4072288" y="905191"/>
        <a:ext cx="1893190" cy="2715578"/>
      </dsp:txXfrm>
    </dsp:sp>
    <dsp:sp modelId="{8ECFF0F4-A51F-42C1-B919-341CCDB79ED4}">
      <dsp:nvSpPr>
        <dsp:cNvPr id="0" name=""/>
        <dsp:cNvSpPr/>
      </dsp:nvSpPr>
      <dsp:spPr>
        <a:xfrm rot="16200000">
          <a:off x="4791082" y="1316385"/>
          <a:ext cx="4525962" cy="1893190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Decanen</a:t>
          </a:r>
          <a:br>
            <a:rPr lang="nl-NL" sz="2100" kern="1200"/>
          </a:br>
          <a:r>
            <a:rPr lang="nl-NL" sz="1600" kern="1200"/>
            <a:t>(mw. Van Perlo en mw. De Haan)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Keuzebegeleiding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LOB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Studie-informatie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Profielkeuze, organisatie extra vakken.</a:t>
          </a:r>
        </a:p>
      </dsp:txBody>
      <dsp:txXfrm rot="5400000">
        <a:off x="6107468" y="905191"/>
        <a:ext cx="1893190" cy="2715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6705D-A828-474A-A9DE-89E5DD33E065}">
      <dsp:nvSpPr>
        <dsp:cNvPr id="0" name=""/>
        <dsp:cNvSpPr/>
      </dsp:nvSpPr>
      <dsp:spPr>
        <a:xfrm>
          <a:off x="0" y="4491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 dirty="0"/>
            <a:t>do 7 nov – vr 15 nov	  	: </a:t>
          </a:r>
          <a:r>
            <a:rPr lang="nl-NL" sz="2300" kern="1200" dirty="0" err="1"/>
            <a:t>T</a:t>
          </a:r>
          <a:r>
            <a:rPr lang="nl-NL" sz="2300" b="0" i="0" kern="1200" baseline="0" dirty="0" err="1"/>
            <a:t>oetsweek</a:t>
          </a:r>
          <a:r>
            <a:rPr lang="nl-NL" sz="2300" b="0" i="0" kern="1200" baseline="0" dirty="0"/>
            <a:t> 1</a:t>
          </a:r>
          <a:endParaRPr lang="en-US" sz="2300" kern="1200" dirty="0"/>
        </a:p>
      </dsp:txBody>
      <dsp:txXfrm>
        <a:off x="44664" y="49155"/>
        <a:ext cx="3295284" cy="825612"/>
      </dsp:txXfrm>
    </dsp:sp>
    <dsp:sp modelId="{8E753E06-2B60-4538-B7BE-866CC9860F85}">
      <dsp:nvSpPr>
        <dsp:cNvPr id="0" name=""/>
        <dsp:cNvSpPr/>
      </dsp:nvSpPr>
      <dsp:spPr>
        <a:xfrm>
          <a:off x="0" y="985671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 dirty="0"/>
            <a:t>ma 20 jan – di 28 jan	  	: </a:t>
          </a:r>
          <a:r>
            <a:rPr lang="nl-NL" sz="2300" b="0" i="0" kern="1200" baseline="0" dirty="0" err="1"/>
            <a:t>Toetsweek</a:t>
          </a:r>
          <a:r>
            <a:rPr lang="nl-NL" sz="2300" b="0" i="0" kern="1200" baseline="0" dirty="0"/>
            <a:t> 2</a:t>
          </a:r>
          <a:endParaRPr lang="en-US" sz="2300" kern="1200" dirty="0"/>
        </a:p>
      </dsp:txBody>
      <dsp:txXfrm>
        <a:off x="44664" y="1030335"/>
        <a:ext cx="3295284" cy="825612"/>
      </dsp:txXfrm>
    </dsp:sp>
    <dsp:sp modelId="{C9B978BE-0BF7-4BBF-A534-8EF4F16E9146}">
      <dsp:nvSpPr>
        <dsp:cNvPr id="0" name=""/>
        <dsp:cNvSpPr/>
      </dsp:nvSpPr>
      <dsp:spPr>
        <a:xfrm>
          <a:off x="0" y="1966851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 dirty="0"/>
            <a:t>di 1 apr – wo 9 apr 		: </a:t>
          </a:r>
          <a:r>
            <a:rPr lang="nl-NL" sz="2300" b="0" i="0" kern="1200" baseline="0" dirty="0" err="1"/>
            <a:t>Toetsweek</a:t>
          </a:r>
          <a:r>
            <a:rPr lang="nl-NL" sz="2300" b="0" i="0" kern="1200" baseline="0" dirty="0"/>
            <a:t> 3</a:t>
          </a:r>
          <a:endParaRPr lang="en-US" sz="2300" kern="1200" dirty="0"/>
        </a:p>
      </dsp:txBody>
      <dsp:txXfrm>
        <a:off x="44664" y="2011515"/>
        <a:ext cx="3295284" cy="825612"/>
      </dsp:txXfrm>
    </dsp:sp>
    <dsp:sp modelId="{23BA5498-AF30-463A-A15C-4C0FC39B5F10}">
      <dsp:nvSpPr>
        <dsp:cNvPr id="0" name=""/>
        <dsp:cNvSpPr/>
      </dsp:nvSpPr>
      <dsp:spPr>
        <a:xfrm>
          <a:off x="0" y="2948032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 dirty="0"/>
            <a:t>do 19 juni – vr 27 juni  		: </a:t>
          </a:r>
          <a:r>
            <a:rPr lang="nl-NL" sz="2300" b="0" i="0" kern="1200" baseline="0" dirty="0" err="1"/>
            <a:t>Toetsweek</a:t>
          </a:r>
          <a:r>
            <a:rPr lang="nl-NL" sz="2300" b="0" i="0" kern="1200" baseline="0" dirty="0"/>
            <a:t> 4</a:t>
          </a:r>
          <a:endParaRPr lang="en-US" sz="2300" kern="1200" dirty="0"/>
        </a:p>
      </dsp:txBody>
      <dsp:txXfrm>
        <a:off x="44664" y="2992696"/>
        <a:ext cx="3295284" cy="82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7D43A-3D7F-4CF9-8A41-B85FE7CA9A5A}">
      <dsp:nvSpPr>
        <dsp:cNvPr id="0" name=""/>
        <dsp:cNvSpPr/>
      </dsp:nvSpPr>
      <dsp:spPr>
        <a:xfrm>
          <a:off x="3159" y="23485"/>
          <a:ext cx="4164126" cy="11228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/>
            <a:t>Toetsreglement</a:t>
          </a:r>
          <a:endParaRPr lang="en-US" sz="2400" kern="1200" dirty="0"/>
        </a:p>
      </dsp:txBody>
      <dsp:txXfrm>
        <a:off x="3159" y="23485"/>
        <a:ext cx="4164126" cy="1122867"/>
      </dsp:txXfrm>
    </dsp:sp>
    <dsp:sp modelId="{DE11BC6C-A232-4921-BB8C-27223CEC6792}">
      <dsp:nvSpPr>
        <dsp:cNvPr id="0" name=""/>
        <dsp:cNvSpPr/>
      </dsp:nvSpPr>
      <dsp:spPr>
        <a:xfrm>
          <a:off x="3159" y="1146352"/>
          <a:ext cx="4164126" cy="27533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Regels rondom toetsing in de onderbouw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Afspraken</a:t>
          </a:r>
          <a:r>
            <a:rPr lang="en-US" sz="1600" kern="1200" dirty="0"/>
            <a:t> over: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kern="1200" dirty="0"/>
            <a:t>Aantal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kern="1200" dirty="0" err="1"/>
            <a:t>Afname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kern="1200" dirty="0">
              <a:latin typeface="Calibri"/>
            </a:rPr>
            <a:t>Correctie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kern="1200" dirty="0">
              <a:latin typeface="Calibri"/>
            </a:rPr>
            <a:t>Bespreking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kern="1200" dirty="0">
              <a:latin typeface="Calibri"/>
            </a:rPr>
            <a:t>Cijferbekendmaking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kern="1200" dirty="0">
              <a:latin typeface="Calibri"/>
            </a:rPr>
            <a:t>Onregelmatigheden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kern="1200" dirty="0"/>
            <a:t>…..</a:t>
          </a:r>
        </a:p>
      </dsp:txBody>
      <dsp:txXfrm>
        <a:off x="3159" y="1146352"/>
        <a:ext cx="4164126" cy="2753379"/>
      </dsp:txXfrm>
    </dsp:sp>
    <dsp:sp modelId="{3F5168BD-ECF5-4E97-BA4F-E9AF4824B55D}">
      <dsp:nvSpPr>
        <dsp:cNvPr id="0" name=""/>
        <dsp:cNvSpPr/>
      </dsp:nvSpPr>
      <dsp:spPr>
        <a:xfrm>
          <a:off x="4560289" y="23485"/>
          <a:ext cx="2807168" cy="112286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PTO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(Plan van Toetsing Onderbouw)</a:t>
          </a:r>
          <a:endParaRPr lang="en-US" sz="2000" kern="1200" dirty="0"/>
        </a:p>
      </dsp:txBody>
      <dsp:txXfrm>
        <a:off x="4560289" y="23485"/>
        <a:ext cx="2807168" cy="1122867"/>
      </dsp:txXfrm>
    </dsp:sp>
    <dsp:sp modelId="{04ED62FA-EC40-4CB9-BC51-4B9CCBF45FD2}">
      <dsp:nvSpPr>
        <dsp:cNvPr id="0" name=""/>
        <dsp:cNvSpPr/>
      </dsp:nvSpPr>
      <dsp:spPr>
        <a:xfrm>
          <a:off x="4560289" y="1146352"/>
          <a:ext cx="2807168" cy="275337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Bevat een omschrijving van alle toetsen inclusief weegfactoren per leerjaar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Totaaloverzicht</a:t>
          </a:r>
          <a:endParaRPr lang="en-US" sz="1600" kern="1200" dirty="0"/>
        </a:p>
      </dsp:txBody>
      <dsp:txXfrm>
        <a:off x="4560289" y="1146352"/>
        <a:ext cx="2807168" cy="2753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08C00-2F75-40C5-A07A-4CA66D68A6CC}">
      <dsp:nvSpPr>
        <dsp:cNvPr id="0" name=""/>
        <dsp:cNvSpPr/>
      </dsp:nvSpPr>
      <dsp:spPr>
        <a:xfrm>
          <a:off x="0" y="12057"/>
          <a:ext cx="5143778" cy="5561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2 Oktober:            Rozenboomherdenking</a:t>
          </a:r>
        </a:p>
      </dsp:txBody>
      <dsp:txXfrm>
        <a:off x="27149" y="39206"/>
        <a:ext cx="5089480" cy="501854"/>
      </dsp:txXfrm>
    </dsp:sp>
    <dsp:sp modelId="{C401851E-3E04-46AF-BC46-66D8A464A424}">
      <dsp:nvSpPr>
        <dsp:cNvPr id="0" name=""/>
        <dsp:cNvSpPr/>
      </dsp:nvSpPr>
      <dsp:spPr>
        <a:xfrm>
          <a:off x="0" y="608529"/>
          <a:ext cx="5143778" cy="556152"/>
        </a:xfrm>
        <a:prstGeom prst="roundRect">
          <a:avLst/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21 Oktober:     	 </a:t>
          </a:r>
          <a:r>
            <a:rPr lang="en-US" sz="1400" kern="1200" dirty="0" err="1"/>
            <a:t>Theatervoorstelling</a:t>
          </a:r>
          <a:r>
            <a:rPr lang="en-US" sz="1400" kern="1200" dirty="0"/>
            <a:t> LOB</a:t>
          </a:r>
          <a:endParaRPr lang="nl-NL" sz="1400" kern="1200" dirty="0"/>
        </a:p>
      </dsp:txBody>
      <dsp:txXfrm>
        <a:off x="27149" y="635678"/>
        <a:ext cx="5089480" cy="501854"/>
      </dsp:txXfrm>
    </dsp:sp>
    <dsp:sp modelId="{9F5DD79A-A295-4421-8E47-6D6B8085DF4B}">
      <dsp:nvSpPr>
        <dsp:cNvPr id="0" name=""/>
        <dsp:cNvSpPr/>
      </dsp:nvSpPr>
      <dsp:spPr>
        <a:xfrm>
          <a:off x="0" y="1205001"/>
          <a:ext cx="5143778" cy="556152"/>
        </a:xfrm>
        <a:prstGeom prst="roundRect">
          <a:avLst/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29 November:	Propaganda-</a:t>
          </a:r>
          <a:r>
            <a:rPr lang="en-US" sz="1400" kern="1200" dirty="0" err="1"/>
            <a:t>avond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/>
            <a:t>(PPA)</a:t>
          </a:r>
        </a:p>
      </dsp:txBody>
      <dsp:txXfrm>
        <a:off x="27149" y="1232150"/>
        <a:ext cx="5089480" cy="501854"/>
      </dsp:txXfrm>
    </dsp:sp>
    <dsp:sp modelId="{B37C431A-6332-4780-8F4B-98B7491A7159}">
      <dsp:nvSpPr>
        <dsp:cNvPr id="0" name=""/>
        <dsp:cNvSpPr/>
      </dsp:nvSpPr>
      <dsp:spPr>
        <a:xfrm>
          <a:off x="0" y="1801473"/>
          <a:ext cx="5143778" cy="556152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 December:	</a:t>
          </a:r>
          <a:r>
            <a:rPr lang="en-US" sz="1400" kern="1200" dirty="0" err="1"/>
            <a:t>Ouderspreekavond</a:t>
          </a:r>
          <a:r>
            <a:rPr lang="en-US" sz="1400" kern="1200" dirty="0"/>
            <a:t> (online)</a:t>
          </a:r>
        </a:p>
      </dsp:txBody>
      <dsp:txXfrm>
        <a:off x="27149" y="1828622"/>
        <a:ext cx="5089480" cy="501854"/>
      </dsp:txXfrm>
    </dsp:sp>
    <dsp:sp modelId="{62F05416-3CB3-429A-87D6-1C6B235CD6F5}">
      <dsp:nvSpPr>
        <dsp:cNvPr id="0" name=""/>
        <dsp:cNvSpPr/>
      </dsp:nvSpPr>
      <dsp:spPr>
        <a:xfrm>
          <a:off x="0" y="2397945"/>
          <a:ext cx="5143778" cy="556152"/>
        </a:xfrm>
        <a:prstGeom prst="roundRect">
          <a:avLst/>
        </a:prstGeom>
        <a:solidFill>
          <a:schemeClr val="accent4">
            <a:hueOff val="-1984342"/>
            <a:satOff val="11955"/>
            <a:lumOff val="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 </a:t>
          </a:r>
          <a:r>
            <a:rPr lang="en-US" sz="1400" kern="1200" dirty="0" err="1"/>
            <a:t>Februari</a:t>
          </a:r>
          <a:r>
            <a:rPr lang="en-US" sz="1400" kern="1200" dirty="0"/>
            <a:t>:	</a:t>
          </a:r>
          <a:r>
            <a:rPr lang="en-US" sz="1400" kern="1200" dirty="0" err="1"/>
            <a:t>Ouders</a:t>
          </a:r>
          <a:r>
            <a:rPr lang="en-US" sz="1400" kern="1200" dirty="0"/>
            <a:t> en </a:t>
          </a:r>
          <a:r>
            <a:rPr lang="en-US" sz="1400" kern="1200" dirty="0" err="1"/>
            <a:t>ll’en</a:t>
          </a:r>
          <a:r>
            <a:rPr lang="en-US" sz="1400" kern="1200" dirty="0"/>
            <a:t> </a:t>
          </a:r>
          <a:r>
            <a:rPr lang="en-US" sz="1400" kern="1200" dirty="0" err="1"/>
            <a:t>ouderavond</a:t>
          </a:r>
          <a:r>
            <a:rPr lang="en-US" sz="1400" kern="1200" dirty="0"/>
            <a:t> 2e </a:t>
          </a:r>
          <a:r>
            <a:rPr lang="en-US" sz="1400" kern="1200" dirty="0" err="1"/>
            <a:t>fase</a:t>
          </a:r>
          <a:endParaRPr lang="en-US" sz="1400" kern="1200" dirty="0"/>
        </a:p>
      </dsp:txBody>
      <dsp:txXfrm>
        <a:off x="27149" y="2425094"/>
        <a:ext cx="5089480" cy="501854"/>
      </dsp:txXfrm>
    </dsp:sp>
    <dsp:sp modelId="{F762B4D2-0FD5-4CB6-92CE-C9B0986E896C}">
      <dsp:nvSpPr>
        <dsp:cNvPr id="0" name=""/>
        <dsp:cNvSpPr/>
      </dsp:nvSpPr>
      <dsp:spPr>
        <a:xfrm>
          <a:off x="0" y="2994417"/>
          <a:ext cx="5143778" cy="556152"/>
        </a:xfrm>
        <a:prstGeom prst="roundRect">
          <a:avLst/>
        </a:prstGeom>
        <a:solidFill>
          <a:schemeClr val="accent4">
            <a:hueOff val="-2480428"/>
            <a:satOff val="14944"/>
            <a:lumOff val="1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14 </a:t>
          </a:r>
          <a:r>
            <a:rPr lang="en-US" sz="1400" kern="1200" dirty="0" err="1"/>
            <a:t>Februari</a:t>
          </a:r>
          <a:r>
            <a:rPr lang="en-US" sz="1400" kern="1200" dirty="0"/>
            <a:t>:	</a:t>
          </a:r>
          <a:r>
            <a:rPr lang="en-US" sz="1400" kern="1200" dirty="0" err="1"/>
            <a:t>Valentijnsfeest</a:t>
          </a:r>
          <a:endParaRPr lang="en-US" sz="1400" kern="1200" dirty="0"/>
        </a:p>
      </dsp:txBody>
      <dsp:txXfrm>
        <a:off x="27149" y="3021566"/>
        <a:ext cx="5089480" cy="501854"/>
      </dsp:txXfrm>
    </dsp:sp>
    <dsp:sp modelId="{65821FBA-4461-47AE-987C-F4F300EEE0C4}">
      <dsp:nvSpPr>
        <dsp:cNvPr id="0" name=""/>
        <dsp:cNvSpPr/>
      </dsp:nvSpPr>
      <dsp:spPr>
        <a:xfrm>
          <a:off x="0" y="3590890"/>
          <a:ext cx="5143778" cy="556152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 </a:t>
          </a:r>
          <a:r>
            <a:rPr lang="en-US" sz="1400" kern="1200" dirty="0" err="1"/>
            <a:t>Maart</a:t>
          </a:r>
          <a:r>
            <a:rPr lang="en-US" sz="1400" kern="1200" dirty="0"/>
            <a:t>:		</a:t>
          </a:r>
          <a:r>
            <a:rPr lang="en-US" sz="1400" kern="1200" dirty="0" err="1"/>
            <a:t>Ouderspreekavond</a:t>
          </a:r>
          <a:r>
            <a:rPr lang="en-US" sz="1400" kern="1200" dirty="0"/>
            <a:t> (online)</a:t>
          </a:r>
        </a:p>
      </dsp:txBody>
      <dsp:txXfrm>
        <a:off x="27149" y="3618039"/>
        <a:ext cx="5089480" cy="501854"/>
      </dsp:txXfrm>
    </dsp:sp>
    <dsp:sp modelId="{83C61216-F1A7-4453-9603-2578F32503B7}">
      <dsp:nvSpPr>
        <dsp:cNvPr id="0" name=""/>
        <dsp:cNvSpPr/>
      </dsp:nvSpPr>
      <dsp:spPr>
        <a:xfrm>
          <a:off x="0" y="4187362"/>
          <a:ext cx="5143778" cy="556152"/>
        </a:xfrm>
        <a:prstGeom prst="roundRect">
          <a:avLst/>
        </a:prstGeom>
        <a:solidFill>
          <a:schemeClr val="accent4">
            <a:hueOff val="-3472599"/>
            <a:satOff val="20921"/>
            <a:lumOff val="1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Voor 27 </a:t>
          </a:r>
          <a:r>
            <a:rPr lang="en-US" sz="1400" kern="1200" dirty="0" err="1"/>
            <a:t>Maart</a:t>
          </a:r>
          <a:r>
            <a:rPr lang="en-US" sz="1400" kern="1200" dirty="0"/>
            <a:t>:	</a:t>
          </a:r>
          <a:r>
            <a:rPr lang="en-US" sz="1400" kern="1200" dirty="0" err="1"/>
            <a:t>Inleveren</a:t>
          </a:r>
          <a:r>
            <a:rPr lang="en-US" sz="1400" kern="1200" dirty="0"/>
            <a:t> </a:t>
          </a:r>
          <a:r>
            <a:rPr lang="en-US" sz="1400" kern="1200" dirty="0" err="1"/>
            <a:t>profielkeuzeformulier</a:t>
          </a:r>
          <a:r>
            <a:rPr lang="en-US" sz="1400" kern="1200" dirty="0"/>
            <a:t>	</a:t>
          </a:r>
        </a:p>
      </dsp:txBody>
      <dsp:txXfrm>
        <a:off x="27149" y="4214511"/>
        <a:ext cx="5089480" cy="501854"/>
      </dsp:txXfrm>
    </dsp:sp>
    <dsp:sp modelId="{6FAE8CAC-9445-461F-82F8-EDABA34216FE}">
      <dsp:nvSpPr>
        <dsp:cNvPr id="0" name=""/>
        <dsp:cNvSpPr/>
      </dsp:nvSpPr>
      <dsp:spPr>
        <a:xfrm>
          <a:off x="0" y="4783834"/>
          <a:ext cx="5143778" cy="556152"/>
        </a:xfrm>
        <a:prstGeom prst="roundRect">
          <a:avLst/>
        </a:prstGeom>
        <a:solidFill>
          <a:schemeClr val="accent4">
            <a:hueOff val="-3968684"/>
            <a:satOff val="23910"/>
            <a:lumOff val="19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 Mei:                 </a:t>
          </a:r>
          <a:r>
            <a:rPr lang="en-US" sz="1400" kern="1200" dirty="0" err="1"/>
            <a:t>Tutorenspreekavond</a:t>
          </a:r>
          <a:r>
            <a:rPr lang="en-US" sz="1400" kern="1200" dirty="0"/>
            <a:t> (online)</a:t>
          </a:r>
        </a:p>
      </dsp:txBody>
      <dsp:txXfrm>
        <a:off x="27149" y="4810983"/>
        <a:ext cx="5089480" cy="501854"/>
      </dsp:txXfrm>
    </dsp:sp>
    <dsp:sp modelId="{2435986B-795E-4AEF-8F3C-DF17B0DB42B1}">
      <dsp:nvSpPr>
        <dsp:cNvPr id="0" name=""/>
        <dsp:cNvSpPr/>
      </dsp:nvSpPr>
      <dsp:spPr>
        <a:xfrm>
          <a:off x="0" y="5380306"/>
          <a:ext cx="5143778" cy="55615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13 juni:</a:t>
          </a:r>
          <a:br>
            <a:rPr lang="en-US" sz="1400" kern="1200" dirty="0">
              <a:latin typeface="Calibri"/>
            </a:rPr>
          </a:br>
          <a:r>
            <a:rPr lang="en-US" sz="1400" kern="1200" dirty="0" err="1">
              <a:latin typeface="Calibri"/>
            </a:rPr>
            <a:t>Excursie</a:t>
          </a:r>
          <a:r>
            <a:rPr lang="en-US" sz="1400" kern="1200" dirty="0">
              <a:latin typeface="Calibri"/>
            </a:rPr>
            <a:t> Limburg (</a:t>
          </a:r>
          <a:r>
            <a:rPr lang="en-US" sz="1400" kern="1200" dirty="0" err="1">
              <a:latin typeface="Calibri"/>
            </a:rPr>
            <a:t>vroeg</a:t>
          </a:r>
          <a:r>
            <a:rPr lang="en-US" sz="1400" kern="1200" dirty="0">
              <a:latin typeface="Calibri"/>
            </a:rPr>
            <a:t> </a:t>
          </a:r>
          <a:r>
            <a:rPr lang="en-US" sz="1400" kern="1200" dirty="0" err="1">
              <a:latin typeface="Calibri"/>
            </a:rPr>
            <a:t>weg</a:t>
          </a:r>
          <a:r>
            <a:rPr lang="en-US" sz="1400" kern="1200" dirty="0">
              <a:latin typeface="Calibri"/>
            </a:rPr>
            <a:t>, </a:t>
          </a:r>
          <a:r>
            <a:rPr lang="en-US" sz="1400" kern="1200" dirty="0" err="1">
              <a:latin typeface="Calibri"/>
            </a:rPr>
            <a:t>laat</a:t>
          </a:r>
          <a:r>
            <a:rPr lang="en-US" sz="1400" kern="1200" dirty="0">
              <a:latin typeface="Calibri"/>
            </a:rPr>
            <a:t> thuis)</a:t>
          </a:r>
        </a:p>
      </dsp:txBody>
      <dsp:txXfrm>
        <a:off x="27149" y="5407455"/>
        <a:ext cx="5089480" cy="501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B1EEB-D032-4F99-AB26-CD745CD060CF}">
      <dsp:nvSpPr>
        <dsp:cNvPr id="0" name=""/>
        <dsp:cNvSpPr/>
      </dsp:nvSpPr>
      <dsp:spPr>
        <a:xfrm>
          <a:off x="2453" y="0"/>
          <a:ext cx="2360266" cy="422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Actief op school</a:t>
          </a:r>
        </a:p>
      </dsp:txBody>
      <dsp:txXfrm>
        <a:off x="2453" y="0"/>
        <a:ext cx="2360266" cy="1266770"/>
      </dsp:txXfrm>
    </dsp:sp>
    <dsp:sp modelId="{1C3BA76B-4172-4337-8AE1-CDBFF8D7B0C6}">
      <dsp:nvSpPr>
        <dsp:cNvPr id="0" name=""/>
        <dsp:cNvSpPr/>
      </dsp:nvSpPr>
      <dsp:spPr>
        <a:xfrm>
          <a:off x="238480" y="1266873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Vrijwilligers mediatheek</a:t>
          </a:r>
        </a:p>
      </dsp:txBody>
      <dsp:txXfrm>
        <a:off x="256497" y="1284890"/>
        <a:ext cx="1852179" cy="579104"/>
      </dsp:txXfrm>
    </dsp:sp>
    <dsp:sp modelId="{2700136E-56E8-417F-8D0B-C20B041450C9}">
      <dsp:nvSpPr>
        <dsp:cNvPr id="0" name=""/>
        <dsp:cNvSpPr/>
      </dsp:nvSpPr>
      <dsp:spPr>
        <a:xfrm>
          <a:off x="238480" y="1976647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Ouderraad</a:t>
          </a:r>
        </a:p>
      </dsp:txBody>
      <dsp:txXfrm>
        <a:off x="256497" y="1994664"/>
        <a:ext cx="1852179" cy="579104"/>
      </dsp:txXfrm>
    </dsp:sp>
    <dsp:sp modelId="{7B366E6E-DBD2-4DE1-BAFF-76D91A64A40B}">
      <dsp:nvSpPr>
        <dsp:cNvPr id="0" name=""/>
        <dsp:cNvSpPr/>
      </dsp:nvSpPr>
      <dsp:spPr>
        <a:xfrm>
          <a:off x="238480" y="2686422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MR en GMR (op basis van vacature)</a:t>
          </a:r>
        </a:p>
      </dsp:txBody>
      <dsp:txXfrm>
        <a:off x="256497" y="2704439"/>
        <a:ext cx="1852179" cy="579104"/>
      </dsp:txXfrm>
    </dsp:sp>
    <dsp:sp modelId="{7B4496BF-C78E-4CDA-B80D-1740967985FA}">
      <dsp:nvSpPr>
        <dsp:cNvPr id="0" name=""/>
        <dsp:cNvSpPr/>
      </dsp:nvSpPr>
      <dsp:spPr>
        <a:xfrm>
          <a:off x="238480" y="3396197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Klankbordgroep</a:t>
          </a:r>
        </a:p>
      </dsp:txBody>
      <dsp:txXfrm>
        <a:off x="256497" y="3414214"/>
        <a:ext cx="1852179" cy="579104"/>
      </dsp:txXfrm>
    </dsp:sp>
    <dsp:sp modelId="{F2B7B19D-93E8-4584-AF60-1CD27100CBDA}">
      <dsp:nvSpPr>
        <dsp:cNvPr id="0" name=""/>
        <dsp:cNvSpPr/>
      </dsp:nvSpPr>
      <dsp:spPr>
        <a:xfrm>
          <a:off x="2539739" y="0"/>
          <a:ext cx="2360266" cy="422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Rondom school</a:t>
          </a:r>
        </a:p>
      </dsp:txBody>
      <dsp:txXfrm>
        <a:off x="2539739" y="0"/>
        <a:ext cx="2360266" cy="1266770"/>
      </dsp:txXfrm>
    </dsp:sp>
    <dsp:sp modelId="{7AC0F247-F192-4734-8171-BC335D1F997A}">
      <dsp:nvSpPr>
        <dsp:cNvPr id="0" name=""/>
        <dsp:cNvSpPr/>
      </dsp:nvSpPr>
      <dsp:spPr>
        <a:xfrm>
          <a:off x="2775766" y="1267569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Doorgeven</a:t>
          </a:r>
          <a:r>
            <a:rPr lang="en-US" sz="1400" kern="1200" dirty="0"/>
            <a:t> </a:t>
          </a:r>
          <a:r>
            <a:rPr lang="en-US" sz="1400" kern="1200" dirty="0" err="1"/>
            <a:t>wijzigingen</a:t>
          </a:r>
          <a:r>
            <a:rPr lang="en-US" sz="1400" kern="1200" dirty="0"/>
            <a:t> NAW</a:t>
          </a:r>
          <a:endParaRPr lang="nl-NL" sz="1400" kern="1200" dirty="0"/>
        </a:p>
      </dsp:txBody>
      <dsp:txXfrm>
        <a:off x="2790073" y="1281876"/>
        <a:ext cx="1859599" cy="459878"/>
      </dsp:txXfrm>
    </dsp:sp>
    <dsp:sp modelId="{EE9CA021-6803-4A7E-B403-55E076F642A8}">
      <dsp:nvSpPr>
        <dsp:cNvPr id="0" name=""/>
        <dsp:cNvSpPr/>
      </dsp:nvSpPr>
      <dsp:spPr>
        <a:xfrm>
          <a:off x="2775766" y="1831213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Ziekmeldingen</a:t>
          </a:r>
          <a:r>
            <a:rPr lang="en-US" sz="1400" kern="1200" dirty="0"/>
            <a:t> </a:t>
          </a:r>
          <a:r>
            <a:rPr lang="en-US" sz="1400" kern="1200" dirty="0">
              <a:sym typeface="Wingdings" panose="05000000000000000000" pitchFamily="2" charset="2"/>
            </a:rPr>
            <a:t> absentie@celeanum.nl</a:t>
          </a:r>
          <a:endParaRPr lang="en-US" sz="1400" kern="1200" dirty="0"/>
        </a:p>
      </dsp:txBody>
      <dsp:txXfrm>
        <a:off x="2790073" y="1845520"/>
        <a:ext cx="1859599" cy="459878"/>
      </dsp:txXfrm>
    </dsp:sp>
    <dsp:sp modelId="{C0EFA08D-DA5D-4848-927B-896B1C460CF8}">
      <dsp:nvSpPr>
        <dsp:cNvPr id="0" name=""/>
        <dsp:cNvSpPr/>
      </dsp:nvSpPr>
      <dsp:spPr>
        <a:xfrm>
          <a:off x="2775766" y="2394858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Magister</a:t>
          </a:r>
          <a:endParaRPr lang="en-US" sz="1400" kern="1200" dirty="0"/>
        </a:p>
      </dsp:txBody>
      <dsp:txXfrm>
        <a:off x="2790073" y="2409165"/>
        <a:ext cx="1859599" cy="459878"/>
      </dsp:txXfrm>
    </dsp:sp>
    <dsp:sp modelId="{6AECC854-2936-4773-9BB0-AA43D93B4BD7}">
      <dsp:nvSpPr>
        <dsp:cNvPr id="0" name=""/>
        <dsp:cNvSpPr/>
      </dsp:nvSpPr>
      <dsp:spPr>
        <a:xfrm>
          <a:off x="2775766" y="2958503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Communicatie</a:t>
          </a:r>
          <a:r>
            <a:rPr lang="en-US" sz="1400" kern="1200" dirty="0"/>
            <a:t> met zoon/</a:t>
          </a:r>
          <a:r>
            <a:rPr lang="en-US" sz="1400" kern="1200" dirty="0" err="1"/>
            <a:t>dochter</a:t>
          </a:r>
          <a:endParaRPr lang="en-US" sz="1400" kern="1200" dirty="0"/>
        </a:p>
      </dsp:txBody>
      <dsp:txXfrm>
        <a:off x="2790073" y="2972810"/>
        <a:ext cx="1859599" cy="459878"/>
      </dsp:txXfrm>
    </dsp:sp>
    <dsp:sp modelId="{4B67F99F-D760-4CD1-859A-17AFF4696EB7}">
      <dsp:nvSpPr>
        <dsp:cNvPr id="0" name=""/>
        <dsp:cNvSpPr/>
      </dsp:nvSpPr>
      <dsp:spPr>
        <a:xfrm>
          <a:off x="2775766" y="3522147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Wederzijdse</a:t>
          </a:r>
          <a:r>
            <a:rPr lang="en-US" sz="1400" kern="1200" dirty="0"/>
            <a:t> </a:t>
          </a:r>
          <a:r>
            <a:rPr lang="en-US" sz="1400" kern="1200"/>
            <a:t>betrokkenheid</a:t>
          </a:r>
          <a:r>
            <a:rPr lang="en-US" sz="1400" kern="1200">
              <a:latin typeface="Calibri"/>
            </a:rPr>
            <a:t>!</a:t>
          </a:r>
          <a:endParaRPr lang="en-US" sz="1400" kern="1200"/>
        </a:p>
      </dsp:txBody>
      <dsp:txXfrm>
        <a:off x="2790073" y="3536454"/>
        <a:ext cx="1859599" cy="459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AA2CF-3B78-4C0F-A4A9-D718AACAB795}">
      <dsp:nvSpPr>
        <dsp:cNvPr id="0" name=""/>
        <dsp:cNvSpPr/>
      </dsp:nvSpPr>
      <dsp:spPr>
        <a:xfrm>
          <a:off x="0" y="96906"/>
          <a:ext cx="5983827" cy="59962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3A	Mw. Van Riessen	               lokaal 11</a:t>
          </a:r>
        </a:p>
      </dsp:txBody>
      <dsp:txXfrm>
        <a:off x="29271" y="126177"/>
        <a:ext cx="5925285" cy="541083"/>
      </dsp:txXfrm>
    </dsp:sp>
    <dsp:sp modelId="{1740F206-BD34-45CC-B0A8-1867983CEC8A}">
      <dsp:nvSpPr>
        <dsp:cNvPr id="0" name=""/>
        <dsp:cNvSpPr/>
      </dsp:nvSpPr>
      <dsp:spPr>
        <a:xfrm>
          <a:off x="0" y="762488"/>
          <a:ext cx="5983827" cy="599625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3B	Mw. De Haan	               lokaal 12</a:t>
          </a:r>
        </a:p>
      </dsp:txBody>
      <dsp:txXfrm>
        <a:off x="29271" y="791759"/>
        <a:ext cx="5925285" cy="541083"/>
      </dsp:txXfrm>
    </dsp:sp>
    <dsp:sp modelId="{2BDD710F-DF00-40C4-A10B-B05524948689}">
      <dsp:nvSpPr>
        <dsp:cNvPr id="0" name=""/>
        <dsp:cNvSpPr/>
      </dsp:nvSpPr>
      <dsp:spPr>
        <a:xfrm>
          <a:off x="0" y="1440156"/>
          <a:ext cx="5983827" cy="599625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3C           Dhr. Bernardus              	lokaal 13</a:t>
          </a:r>
        </a:p>
      </dsp:txBody>
      <dsp:txXfrm>
        <a:off x="29271" y="1469427"/>
        <a:ext cx="5925285" cy="541083"/>
      </dsp:txXfrm>
    </dsp:sp>
    <dsp:sp modelId="{7974D37A-75B7-403A-AF59-80FE11ED473F}">
      <dsp:nvSpPr>
        <dsp:cNvPr id="0" name=""/>
        <dsp:cNvSpPr/>
      </dsp:nvSpPr>
      <dsp:spPr>
        <a:xfrm>
          <a:off x="0" y="2111781"/>
          <a:ext cx="5983827" cy="599625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3D	Dhr. Van de Belt		lokaal 14</a:t>
          </a:r>
        </a:p>
      </dsp:txBody>
      <dsp:txXfrm>
        <a:off x="29271" y="2141052"/>
        <a:ext cx="5925285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388F-D5CD-4B13-8C87-CDF243E68E4E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1ADB-2DDF-4DDB-BF58-6E86755DE0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64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Antoon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FD9F4-486F-4746-8BAD-A2D518A3A4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23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Thera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FD9F4-486F-4746-8BAD-A2D518A3A4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20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FD9F4-486F-4746-8BAD-A2D518A3A4D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37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/>
              <a:t>70 gesprekken gevoerd van ongeveer een uur</a:t>
            </a:r>
          </a:p>
          <a:p>
            <a:pPr marL="171450" indent="-171450">
              <a:buFontTx/>
              <a:buChar char="-"/>
            </a:pPr>
            <a:r>
              <a:rPr lang="nl-NL"/>
              <a:t>Spannend!</a:t>
            </a:r>
          </a:p>
          <a:p>
            <a:pPr marL="171450" indent="-171450">
              <a:buFontTx/>
              <a:buChar char="-"/>
            </a:pPr>
            <a:r>
              <a:rPr lang="nl-NL"/>
              <a:t>Vooral gevraagd</a:t>
            </a:r>
            <a:r>
              <a:rPr lang="nl-NL" baseline="0"/>
              <a:t> wat verwachtingen waren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Na het gesprek vragen wat ze ervan vonden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Vervolggesprekken (specifiek voor decanaat)</a:t>
            </a:r>
          </a:p>
          <a:p>
            <a:pPr marL="171450" indent="-171450">
              <a:buFontTx/>
              <a:buChar char="-"/>
            </a:pPr>
            <a:r>
              <a:rPr lang="nl-NL" b="1" baseline="0"/>
              <a:t>Stelling: is het voor ieder kind nodig om een talentgesprek te hebben?</a:t>
            </a:r>
          </a:p>
          <a:p>
            <a:pPr marL="171450" indent="-171450">
              <a:buFontTx/>
              <a:buChar char="-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1447-1489-4E0B-A6E1-1C8E6189FC2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63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>
            <a:lvl1pPr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2542939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220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003232" cy="4525963"/>
          </a:xfrm>
        </p:spPr>
        <p:txBody>
          <a:bodyPr vert="eaVert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7133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31032" cy="5851525"/>
          </a:xfrm>
        </p:spPr>
        <p:txBody>
          <a:bodyPr vert="eaVert"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363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093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4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0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idx="10"/>
          </p:nvPr>
        </p:nvSpPr>
        <p:spPr>
          <a:xfrm>
            <a:off x="457200" y="1556792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0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772400" cy="936104"/>
          </a:xfrm>
        </p:spPr>
        <p:txBody>
          <a:bodyPr anchor="ctr"/>
          <a:lstStyle>
            <a:lvl1pPr algn="l">
              <a:defRPr sz="4000" b="0" cap="none" baseline="0"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2151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3816424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71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70784" cy="7417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20888"/>
            <a:ext cx="3970784" cy="363038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3815407" cy="7417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733" y="2399474"/>
            <a:ext cx="3815699" cy="363038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108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4205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3583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28600"/>
          </a:xfrm>
        </p:spPr>
        <p:txBody>
          <a:bodyPr anchor="t"/>
          <a:lstStyle>
            <a:lvl1pPr algn="l">
              <a:defRPr sz="2000" b="0"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100811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2501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308725"/>
            <a:ext cx="9144000" cy="57665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38" y="260648"/>
            <a:ext cx="4196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00FF"/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C21-4535-4644-AFB5-892932240F15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420763"/>
            <a:ext cx="9144000" cy="464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38" y="260648"/>
            <a:ext cx="4196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me5S5SX7IGU?start=49&amp;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decanaat@celeanum.nl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18D2511-5D1C-B702-3AFB-503F3A5F6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" r="1382" b="3973"/>
          <a:stretch/>
        </p:blipFill>
        <p:spPr>
          <a:xfrm rot="962713">
            <a:off x="2539249" y="1443399"/>
            <a:ext cx="5472693" cy="5301672"/>
          </a:xfrm>
          <a:prstGeom prst="ellipse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0510" y="55337"/>
            <a:ext cx="6050577" cy="1470025"/>
          </a:xfrm>
        </p:spPr>
        <p:txBody>
          <a:bodyPr/>
          <a:lstStyle/>
          <a:p>
            <a:pPr algn="ctr"/>
            <a:r>
              <a:rPr lang="nl-NL" dirty="0"/>
              <a:t>Informatieavond klas 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1854064" y="1166331"/>
            <a:ext cx="8064896" cy="175260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25 september 2024</a:t>
            </a:r>
          </a:p>
          <a:p>
            <a:pPr algn="ctr"/>
            <a:r>
              <a:rPr lang="nl-NL" i="1" dirty="0"/>
              <a:t>Plenaire deel</a:t>
            </a:r>
          </a:p>
          <a:p>
            <a:pPr algn="ctr"/>
            <a:endParaRPr lang="nl-NL" i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C9A6DFE-9053-0BF6-B03F-F42C75427163}"/>
              </a:ext>
            </a:extLst>
          </p:cNvPr>
          <p:cNvSpPr txBox="1"/>
          <p:nvPr/>
        </p:nvSpPr>
        <p:spPr>
          <a:xfrm rot="1553790">
            <a:off x="6627191" y="399996"/>
            <a:ext cx="2024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Baguet Script" panose="020B0604020202020204" pitchFamily="2" charset="0"/>
              </a:rPr>
              <a:t>Welkom ouders van:</a:t>
            </a:r>
          </a:p>
        </p:txBody>
      </p:sp>
    </p:spTree>
    <p:extLst>
      <p:ext uri="{BB962C8B-B14F-4D97-AF65-F5344CB8AC3E}">
        <p14:creationId xmlns:p14="http://schemas.microsoft.com/office/powerpoint/2010/main" val="84426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5596" y="230783"/>
            <a:ext cx="7276764" cy="147002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D6006E"/>
                </a:solidFill>
                <a:latin typeface="+mj-lt"/>
              </a:rPr>
              <a:t>Informatie vanuit het decanaat: Profielkeuze klas 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848872" cy="3816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>
                <a:solidFill>
                  <a:schemeClr val="tx1"/>
                </a:solidFill>
                <a:cs typeface="Calibri"/>
              </a:rPr>
              <a:t>Decanen: </a:t>
            </a:r>
          </a:p>
          <a:p>
            <a:endParaRPr lang="nl-NL" sz="2800" dirty="0">
              <a:solidFill>
                <a:schemeClr val="tx1"/>
              </a:solidFill>
              <a:cs typeface="Calibri"/>
            </a:endParaRPr>
          </a:p>
          <a:p>
            <a:endParaRPr lang="nl-NL" sz="2800" dirty="0">
              <a:solidFill>
                <a:schemeClr val="tx1"/>
              </a:solidFill>
              <a:cs typeface="Calibri"/>
            </a:endParaRPr>
          </a:p>
          <a:p>
            <a:r>
              <a:rPr lang="nl-NL" sz="2800" dirty="0">
                <a:solidFill>
                  <a:schemeClr val="tx1"/>
                </a:solidFill>
                <a:cs typeface="Calibri"/>
              </a:rPr>
              <a:t>Martine de Haan </a:t>
            </a:r>
          </a:p>
          <a:p>
            <a:r>
              <a:rPr lang="nl-NL" sz="2800" dirty="0">
                <a:solidFill>
                  <a:schemeClr val="tx1"/>
                </a:solidFill>
                <a:cs typeface="Calibri"/>
              </a:rPr>
              <a:t>&amp; </a:t>
            </a:r>
          </a:p>
          <a:p>
            <a:r>
              <a:rPr lang="nl-NL" sz="2800" dirty="0">
                <a:solidFill>
                  <a:schemeClr val="tx1"/>
                </a:solidFill>
                <a:cs typeface="Calibri"/>
              </a:rPr>
              <a:t>Frederieke van Perlo</a:t>
            </a:r>
          </a:p>
          <a:p>
            <a:endParaRPr lang="nl-NL" sz="2800" dirty="0">
              <a:solidFill>
                <a:schemeClr val="tx1"/>
              </a:solidFill>
              <a:cs typeface="Calibri"/>
            </a:endParaRPr>
          </a:p>
          <a:p>
            <a:endParaRPr lang="nl-NL" sz="2800" dirty="0">
              <a:solidFill>
                <a:schemeClr val="tx1"/>
              </a:solidFill>
              <a:cs typeface="Calibri"/>
            </a:endParaRPr>
          </a:p>
          <a:p>
            <a:endParaRPr lang="nl-NL" sz="28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27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B737E-6387-26BC-F85F-D6B6ADB9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D6006E"/>
                </a:solidFill>
                <a:latin typeface="+mj-lt"/>
              </a:rPr>
              <a:t>Wat doet een decaan?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77FC9-5525-0CA9-A992-40EF8C602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Hulp bij profiel- en studiekeuze, </a:t>
            </a:r>
            <a:r>
              <a:rPr lang="nl-NL" dirty="0" err="1"/>
              <a:t>oa</a:t>
            </a:r>
            <a:r>
              <a:rPr lang="nl-NL" dirty="0"/>
              <a:t> vormgeven LOB-traject, voeren van talentgesprekken</a:t>
            </a:r>
          </a:p>
          <a:p>
            <a:r>
              <a:rPr lang="nl-NL" dirty="0"/>
              <a:t>Vakken laten vallen of wijzigen in de bovenbouw</a:t>
            </a:r>
          </a:p>
          <a:p>
            <a:r>
              <a:rPr lang="nl-NL"/>
              <a:t>Aanvragen verlof in de bovenbouw</a:t>
            </a:r>
            <a:br>
              <a:rPr lang="nl-NL" dirty="0"/>
            </a:br>
            <a:endParaRPr lang="nl-NL">
              <a:ea typeface="Calibri"/>
              <a:cs typeface="Calibri"/>
            </a:endParaRPr>
          </a:p>
          <a:p>
            <a:r>
              <a:rPr lang="nl-NL" dirty="0">
                <a:ea typeface="Calibri"/>
                <a:cs typeface="Calibri"/>
              </a:rPr>
              <a:t>Géén rol bij overgang of zorgaangelegenheden</a:t>
            </a:r>
            <a:endParaRPr lang="nl-NL" dirty="0"/>
          </a:p>
          <a:p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76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88194-54CF-E6A9-EC59-EA7C8BA8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580"/>
            <a:ext cx="8229600" cy="988496"/>
          </a:xfrm>
        </p:spPr>
        <p:txBody>
          <a:bodyPr>
            <a:normAutofit fontScale="90000"/>
          </a:bodyPr>
          <a:lstStyle/>
          <a:p>
            <a:br>
              <a:rPr lang="nl-NL" dirty="0">
                <a:solidFill>
                  <a:srgbClr val="ED007A"/>
                </a:solidFill>
                <a:ea typeface="+mj-lt"/>
                <a:cs typeface="+mj-lt"/>
              </a:rPr>
            </a:br>
            <a:r>
              <a:rPr lang="nl-NL" dirty="0">
                <a:solidFill>
                  <a:srgbClr val="D6006E"/>
                </a:solidFill>
                <a:latin typeface="+mj-lt"/>
              </a:rPr>
              <a:t>Voorstelling </a:t>
            </a:r>
            <a:br>
              <a:rPr lang="nl-NL" dirty="0">
                <a:solidFill>
                  <a:srgbClr val="D6006E"/>
                </a:solidFill>
                <a:latin typeface="+mj-lt"/>
              </a:rPr>
            </a:br>
            <a:r>
              <a:rPr lang="nl-NL" dirty="0">
                <a:solidFill>
                  <a:srgbClr val="D6006E"/>
                </a:solidFill>
                <a:latin typeface="+mj-lt"/>
              </a:rPr>
              <a:t>Later begint nu - Signatuur Onbekend:</a:t>
            </a:r>
            <a:br>
              <a:rPr lang="nl-NL" dirty="0">
                <a:solidFill>
                  <a:srgbClr val="D6006E"/>
                </a:solidFill>
                <a:latin typeface="+mj-lt"/>
              </a:rPr>
            </a:br>
            <a:endParaRPr lang="nl-NL" sz="4900" dirty="0">
              <a:solidFill>
                <a:srgbClr val="D6006E"/>
              </a:solidFill>
              <a:latin typeface="+mj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072C14-B2B0-933B-759B-6F29ED868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>
              <a:cs typeface="Calibri"/>
            </a:endParaRPr>
          </a:p>
        </p:txBody>
      </p:sp>
      <p:pic>
        <p:nvPicPr>
          <p:cNvPr id="4" name="Onlinemedia 3" title="Schoolvoorstelling 'Later Begint Nu'">
            <a:hlinkClick r:id="" action="ppaction://media"/>
            <a:extLst>
              <a:ext uri="{FF2B5EF4-FFF2-40B4-BE49-F238E27FC236}">
                <a16:creationId xmlns:a16="http://schemas.microsoft.com/office/drawing/2014/main" id="{C7924B4E-DF24-4234-85D3-B7794DFB30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209" y="1417638"/>
            <a:ext cx="8169844" cy="40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4CF69-DF67-4288-BFA1-524D55FD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rgbClr val="D6006E"/>
                </a:solidFill>
                <a:latin typeface="+mj-lt"/>
              </a:rPr>
              <a:t>Profielen</a:t>
            </a: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1F7F32BB-12C2-40C8-8288-7D2C03127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9" y="1418259"/>
            <a:ext cx="8060076" cy="44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2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06726-6466-428B-83A7-88A0F6AE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Udimat"/>
              </a:rPr>
              <a:t> </a:t>
            </a:r>
            <a:r>
              <a:rPr lang="nl-NL" sz="4000" dirty="0">
                <a:solidFill>
                  <a:srgbClr val="D6006E"/>
                </a:solidFill>
                <a:latin typeface="+mj-lt"/>
              </a:rPr>
              <a:t>Talentgesprek</a:t>
            </a:r>
          </a:p>
        </p:txBody>
      </p:sp>
      <p:pic>
        <p:nvPicPr>
          <p:cNvPr id="3" name="talentgesprekken">
            <a:hlinkClick r:id="" action="ppaction://media"/>
            <a:extLst>
              <a:ext uri="{FF2B5EF4-FFF2-40B4-BE49-F238E27FC236}">
                <a16:creationId xmlns:a16="http://schemas.microsoft.com/office/drawing/2014/main" id="{1FD0ABE5-BE42-07DF-D368-C32BD3AE11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2709" y="1354824"/>
            <a:ext cx="4466372" cy="45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6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D6AC203-B557-4F4F-8654-11092DF83F61}"/>
              </a:ext>
            </a:extLst>
          </p:cNvPr>
          <p:cNvSpPr txBox="1"/>
          <p:nvPr/>
        </p:nvSpPr>
        <p:spPr>
          <a:xfrm rot="21242518">
            <a:off x="124573" y="323753"/>
            <a:ext cx="36107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5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 hou ervan om nieuwe dingen te leren die toepasbaar zijn in mijn leven </a:t>
            </a:r>
            <a:endParaRPr lang="nl-NL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F281A23-EDBC-4250-BEF4-88858BE9BB0F}"/>
              </a:ext>
            </a:extLst>
          </p:cNvPr>
          <p:cNvSpPr txBox="1"/>
          <p:nvPr/>
        </p:nvSpPr>
        <p:spPr>
          <a:xfrm rot="1507460">
            <a:off x="5438107" y="600371"/>
            <a:ext cx="3420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FF0000"/>
                </a:solidFill>
                <a:latin typeface="DengXian" panose="020B0503020204020204" pitchFamily="2" charset="-122"/>
                <a:ea typeface="DengXian" panose="020B0503020204020204" pitchFamily="2" charset="-122"/>
              </a:rPr>
              <a:t>Ik word blij van oprechte, wederzijdse belangstelling 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571CE4E-4C42-4A73-A94A-156973A56FFE}"/>
              </a:ext>
            </a:extLst>
          </p:cNvPr>
          <p:cNvSpPr txBox="1"/>
          <p:nvPr/>
        </p:nvSpPr>
        <p:spPr>
          <a:xfrm>
            <a:off x="2600471" y="1332915"/>
            <a:ext cx="23317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b="1">
                <a:solidFill>
                  <a:srgbClr val="00B050"/>
                </a:solidFill>
                <a:latin typeface="Gill Sans Ultra Bold" panose="020B0A02020104020203" pitchFamily="34" charset="0"/>
                <a:ea typeface="STHupo" panose="020B0503020204020204" pitchFamily="2" charset="-122"/>
              </a:rPr>
              <a:t>Ik kan erg genieten van een Eureka moment 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8B4F31-540F-402F-99A4-9F041168DB82}"/>
              </a:ext>
            </a:extLst>
          </p:cNvPr>
          <p:cNvSpPr txBox="1"/>
          <p:nvPr/>
        </p:nvSpPr>
        <p:spPr>
          <a:xfrm>
            <a:off x="5921510" y="3708140"/>
            <a:ext cx="294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070C0"/>
                </a:solidFill>
                <a:latin typeface="Berlin Sans FB" panose="020E0602020502020306" pitchFamily="34" charset="0"/>
                <a:cs typeface="Kigelia Arabic Light" panose="020B0604020202020204" pitchFamily="34" charset="-78"/>
              </a:rPr>
              <a:t>Muziek maakt mij blij; heerlijk rustig luisteren 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A096965-9A15-4956-A6A0-AAC899E8E3E4}"/>
              </a:ext>
            </a:extLst>
          </p:cNvPr>
          <p:cNvSpPr txBox="1"/>
          <p:nvPr/>
        </p:nvSpPr>
        <p:spPr>
          <a:xfrm rot="20718566">
            <a:off x="153117" y="1537411"/>
            <a:ext cx="200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accent2"/>
                </a:solidFill>
                <a:latin typeface="Calibri" panose="020F0502020204030204" pitchFamily="34" charset="0"/>
              </a:rPr>
              <a:t>Ik vind het fijn om gezien te worden </a:t>
            </a:r>
            <a:endParaRPr lang="nl-NL" b="1">
              <a:solidFill>
                <a:schemeClr val="accent2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D64116F-4315-46A5-A659-1A74E51353BD}"/>
              </a:ext>
            </a:extLst>
          </p:cNvPr>
          <p:cNvSpPr txBox="1"/>
          <p:nvPr/>
        </p:nvSpPr>
        <p:spPr>
          <a:xfrm>
            <a:off x="387549" y="362556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>
                <a:solidFill>
                  <a:schemeClr val="tx2"/>
                </a:solidFill>
                <a:latin typeface="Eras Light ITC" panose="020B0402030504020804" pitchFamily="34" charset="0"/>
              </a:rPr>
              <a:t>Ik hou van filosofie, omdat het mij dwingt anders te denken 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EA68705-845D-4A9E-9576-551663B6F21A}"/>
              </a:ext>
            </a:extLst>
          </p:cNvPr>
          <p:cNvSpPr txBox="1"/>
          <p:nvPr/>
        </p:nvSpPr>
        <p:spPr>
          <a:xfrm rot="20811088">
            <a:off x="143685" y="4681650"/>
            <a:ext cx="419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>
                <a:solidFill>
                  <a:schemeClr val="tx2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</a:rPr>
              <a:t>Het is heerlijk om de wind in de rug te hebben wanneer ik naar huis fiets 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BFF391C-CA30-410B-AC3E-F8DE239198E3}"/>
              </a:ext>
            </a:extLst>
          </p:cNvPr>
          <p:cNvSpPr txBox="1"/>
          <p:nvPr/>
        </p:nvSpPr>
        <p:spPr>
          <a:xfrm rot="880656">
            <a:off x="4862997" y="4617770"/>
            <a:ext cx="3304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>
                <a:solidFill>
                  <a:schemeClr val="bg1">
                    <a:lumMod val="50000"/>
                  </a:schemeClr>
                </a:solidFill>
                <a:latin typeface="Lucida Handwriting" panose="03010101010101010101" pitchFamily="66" charset="0"/>
              </a:rPr>
              <a:t>Ik hou ervan om onafhankelijk te zijn: kunnen doen en laten wat ik wil 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F7B1180-A7B1-44A2-9DEB-0AC9584C7188}"/>
              </a:ext>
            </a:extLst>
          </p:cNvPr>
          <p:cNvSpPr txBox="1"/>
          <p:nvPr/>
        </p:nvSpPr>
        <p:spPr>
          <a:xfrm>
            <a:off x="3636290" y="212400"/>
            <a:ext cx="2194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Ik word blij van gepassioneerde docenten 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AF72CE9-5E23-4535-84EB-BC16A57388A1}"/>
              </a:ext>
            </a:extLst>
          </p:cNvPr>
          <p:cNvSpPr txBox="1"/>
          <p:nvPr/>
        </p:nvSpPr>
        <p:spPr>
          <a:xfrm>
            <a:off x="4521225" y="1918843"/>
            <a:ext cx="343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>
                <a:solidFill>
                  <a:srgbClr val="00B0F0"/>
                </a:solidFill>
                <a:latin typeface="Lucida Calligraphy" panose="03010101010101010101" pitchFamily="66" charset="0"/>
              </a:rPr>
              <a:t>Ik word blij van een nieuwe grote doos Lego </a:t>
            </a:r>
            <a:r>
              <a:rPr lang="nl-NL" sz="1600" b="1" err="1">
                <a:solidFill>
                  <a:srgbClr val="00B0F0"/>
                </a:solidFill>
                <a:latin typeface="Lucida Calligraphy" panose="03010101010101010101" pitchFamily="66" charset="0"/>
              </a:rPr>
              <a:t>Technic</a:t>
            </a:r>
            <a:r>
              <a:rPr lang="nl-NL" sz="1600" b="1">
                <a:solidFill>
                  <a:srgbClr val="00B0F0"/>
                </a:solidFill>
                <a:latin typeface="Lucida Calligraphy" panose="03010101010101010101" pitchFamily="66" charset="0"/>
              </a:rPr>
              <a:t>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E287155-9253-45FE-8F06-0B80C61EBDA1}"/>
              </a:ext>
            </a:extLst>
          </p:cNvPr>
          <p:cNvSpPr txBox="1"/>
          <p:nvPr/>
        </p:nvSpPr>
        <p:spPr>
          <a:xfrm>
            <a:off x="3222639" y="5386726"/>
            <a:ext cx="301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92D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Ik hou van exact, theoretisch bezig zijn </a:t>
            </a:r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6B519DA5-BC46-46FB-904F-E4702C0F7134}"/>
              </a:ext>
            </a:extLst>
          </p:cNvPr>
          <p:cNvSpPr txBox="1"/>
          <p:nvPr/>
        </p:nvSpPr>
        <p:spPr>
          <a:xfrm>
            <a:off x="3587312" y="2747537"/>
            <a:ext cx="300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b="1">
                <a:solidFill>
                  <a:srgbClr val="FF0000"/>
                </a:solidFill>
                <a:latin typeface="DengXian" panose="020B0503020204020204" pitchFamily="2" charset="-122"/>
                <a:ea typeface="DengXian" panose="020B0503020204020204" pitchFamily="2" charset="-122"/>
              </a:rPr>
              <a:t>Ik vind school leuk, omdat ik dan contact heb met anderen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E290A8F-F6EB-B91C-D2B8-43FEA11C4E61}"/>
              </a:ext>
            </a:extLst>
          </p:cNvPr>
          <p:cNvSpPr txBox="1"/>
          <p:nvPr/>
        </p:nvSpPr>
        <p:spPr>
          <a:xfrm>
            <a:off x="334042" y="2687223"/>
            <a:ext cx="32004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>
                <a:solidFill>
                  <a:srgbClr val="FFC000"/>
                </a:solidFill>
                <a:latin typeface="Consolas"/>
                <a:ea typeface="STHupo"/>
              </a:rPr>
              <a:t>Ik krijg energie als ik het talent van anderen herken, bijvoorbeeld in muziek </a:t>
            </a:r>
            <a:endParaRPr lang="nl-NL" sz="1400" b="1">
              <a:solidFill>
                <a:srgbClr val="FFC000"/>
              </a:solidFill>
              <a:latin typeface="Consolas"/>
              <a:ea typeface="STHupo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007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527">
        <p159:morph option="byObject"/>
      </p:transition>
    </mc:Choice>
    <mc:Fallback xmlns="">
      <p:transition spd="slow" advTm="15527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C37AC-8C25-4691-9E7E-B6AB3265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rgbClr val="D6006E"/>
                </a:solidFill>
                <a:latin typeface="+mj-lt"/>
              </a:rPr>
              <a:t>Jaarplanning decanaat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E2C216-5F1F-4839-A7DA-4605C38BE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/>
            </a:pPr>
            <a:r>
              <a:rPr lang="nl-NL" sz="1800" dirty="0"/>
              <a:t>Periode 2</a:t>
            </a:r>
            <a:endParaRPr lang="nl-NL" sz="1800" dirty="0">
              <a:cs typeface="Calibri"/>
            </a:endParaRPr>
          </a:p>
          <a:p>
            <a:pPr>
              <a:defRPr/>
            </a:pPr>
            <a:r>
              <a:rPr lang="nl-NL" sz="1800" dirty="0"/>
              <a:t>Aftrap LOB-traject: theaterworkshop (21 oktober 2024) </a:t>
            </a:r>
            <a:endParaRPr lang="nl-NL" sz="1800">
              <a:cs typeface="Calibri"/>
            </a:endParaRPr>
          </a:p>
          <a:p>
            <a:pPr>
              <a:defRPr/>
            </a:pPr>
            <a:r>
              <a:rPr lang="nl-NL" sz="1800" dirty="0"/>
              <a:t>Tutorlessen gericht op het ontdekken van talenten, interesses, sterke en zwakke punten </a:t>
            </a:r>
            <a:endParaRPr lang="nl-NL" sz="1800" dirty="0">
              <a:cs typeface="Calibri"/>
            </a:endParaRPr>
          </a:p>
          <a:p>
            <a:pPr>
              <a:defRPr/>
            </a:pPr>
            <a:r>
              <a:rPr lang="nl-NL" sz="1800" dirty="0" err="1"/>
              <a:t>Qompas</a:t>
            </a:r>
            <a:r>
              <a:rPr lang="nl-NL" sz="1800" dirty="0"/>
              <a:t>: digitale lesmethode voor LOB </a:t>
            </a:r>
            <a:endParaRPr lang="nl-NL" sz="1800" dirty="0">
              <a:cs typeface="Calibri"/>
            </a:endParaRPr>
          </a:p>
          <a:p>
            <a:pPr>
              <a:defRPr/>
            </a:pPr>
            <a:r>
              <a:rPr lang="nl-NL" sz="1800" dirty="0"/>
              <a:t>Adviezen van vakdocenten aan leerlingen einde periode </a:t>
            </a:r>
            <a:endParaRPr lang="nl-NL" sz="1800" dirty="0">
              <a:cs typeface="Calibri"/>
            </a:endParaRPr>
          </a:p>
          <a:p>
            <a:pPr marL="0" indent="0">
              <a:buNone/>
              <a:defRPr/>
            </a:pPr>
            <a:endParaRPr lang="nl-NL" sz="1800" dirty="0">
              <a:cs typeface="Calibri"/>
            </a:endParaRPr>
          </a:p>
          <a:p>
            <a:pPr marL="0" indent="0">
              <a:buNone/>
              <a:defRPr/>
            </a:pPr>
            <a:r>
              <a:rPr lang="nl-NL" sz="1800" dirty="0"/>
              <a:t>Periode 3</a:t>
            </a:r>
            <a:endParaRPr lang="nl-NL" sz="1800" dirty="0">
              <a:cs typeface="Calibri"/>
            </a:endParaRPr>
          </a:p>
          <a:p>
            <a:pPr>
              <a:defRPr/>
            </a:pPr>
            <a:r>
              <a:rPr lang="nl-NL" sz="1800" dirty="0"/>
              <a:t>Individuele LOB-gesprekken gericht op het maken van een profielkeuze door tutor en leerling. Zo nodig LOB-gesprekken met decaan.</a:t>
            </a:r>
            <a:endParaRPr lang="nl-NL" sz="1800" dirty="0">
              <a:cs typeface="Calibri"/>
            </a:endParaRPr>
          </a:p>
          <a:p>
            <a:pPr>
              <a:defRPr/>
            </a:pPr>
            <a:r>
              <a:rPr lang="nl-NL" sz="1800" dirty="0" err="1"/>
              <a:t>Qompas</a:t>
            </a:r>
            <a:r>
              <a:rPr lang="nl-NL" sz="1800" dirty="0"/>
              <a:t>: digitale lesmethode voor LOB </a:t>
            </a:r>
            <a:endParaRPr lang="nl-NL" sz="1800" dirty="0">
              <a:cs typeface="Calibri"/>
            </a:endParaRPr>
          </a:p>
          <a:p>
            <a:pPr>
              <a:defRPr/>
            </a:pPr>
            <a:r>
              <a:rPr lang="nl-NL" sz="1800" dirty="0"/>
              <a:t>Voorlichtingsavond nieuwe vakken bovenbouw  (woensdag 5 feb 2025) </a:t>
            </a:r>
            <a:endParaRPr lang="nl-NL" sz="1800">
              <a:cs typeface="Calibri"/>
            </a:endParaRPr>
          </a:p>
          <a:p>
            <a:pPr>
              <a:defRPr/>
            </a:pPr>
            <a:r>
              <a:rPr lang="nl-NL" sz="1800" dirty="0"/>
              <a:t>Voor 27 maart 2025: inleveren profielkeuzeformulier </a:t>
            </a:r>
            <a:endParaRPr lang="nl-NL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7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E02AC-9FCF-4392-A926-819B9C0F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rgbClr val="D6006E"/>
                </a:solidFill>
                <a:latin typeface="+mj-lt"/>
              </a:rPr>
              <a:t>Bereikbaarheid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9E9084-F8E9-42C0-919E-EF2BC7A3A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cs typeface="Calibri"/>
              </a:rPr>
              <a:t>Decanenkamer (naast lokaal 12)</a:t>
            </a:r>
            <a:br>
              <a:rPr lang="nl-NL">
                <a:cs typeface="Calibri"/>
              </a:rPr>
            </a:br>
            <a:endParaRPr lang="nl-NL">
              <a:cs typeface="Calibri"/>
            </a:endParaRPr>
          </a:p>
          <a:p>
            <a:r>
              <a:rPr lang="nl-NL">
                <a:cs typeface="Calibri"/>
              </a:rPr>
              <a:t>Afspraak maken via </a:t>
            </a:r>
            <a:r>
              <a:rPr lang="nl-NL">
                <a:cs typeface="Calibri"/>
                <a:hlinkClick r:id="rId2"/>
              </a:rPr>
              <a:t>decanaat@celeanum.nl</a:t>
            </a:r>
          </a:p>
          <a:p>
            <a:endParaRPr lang="nl-NL">
              <a:cs typeface="Calibri"/>
            </a:endParaRPr>
          </a:p>
          <a:p>
            <a:r>
              <a:rPr lang="nl-NL">
                <a:cs typeface="Calibri"/>
              </a:rPr>
              <a:t>Volg ons ook op Instagram:  @celeanumdecanaat</a:t>
            </a:r>
          </a:p>
        </p:txBody>
      </p:sp>
    </p:spTree>
    <p:extLst>
      <p:ext uri="{BB962C8B-B14F-4D97-AF65-F5344CB8AC3E}">
        <p14:creationId xmlns:p14="http://schemas.microsoft.com/office/powerpoint/2010/main" val="40138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BF811-37DE-4E58-A224-EF6E23F2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4" y="116632"/>
            <a:ext cx="8003232" cy="1143000"/>
          </a:xfrm>
        </p:spPr>
        <p:txBody>
          <a:bodyPr>
            <a:noAutofit/>
          </a:bodyPr>
          <a:lstStyle/>
          <a:p>
            <a:r>
              <a:rPr lang="nl-NL" sz="2800" dirty="0"/>
              <a:t>Deel 2: Koffiemoment en kennismaken met de tutor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EC0EDB-2638-44F4-A67B-6F78A14B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400" y="1052736"/>
            <a:ext cx="7920880" cy="22322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4200" dirty="0"/>
              <a:t>Koffiedrinken in het atrium</a:t>
            </a:r>
          </a:p>
          <a:p>
            <a:r>
              <a:rPr lang="nl-NL" sz="4200" dirty="0"/>
              <a:t>Stel uw vragen aan de leden van de ouderraad</a:t>
            </a:r>
          </a:p>
          <a:p>
            <a:r>
              <a:rPr lang="nl-NL" sz="4200" dirty="0"/>
              <a:t>Geef u op als vrijwilliger voor de mediatheek</a:t>
            </a:r>
          </a:p>
          <a:p>
            <a:pPr marL="0" indent="0">
              <a:buNone/>
            </a:pPr>
            <a:endParaRPr lang="nl-NL" sz="4200" dirty="0"/>
          </a:p>
          <a:p>
            <a:pPr marL="0" indent="0">
              <a:buNone/>
            </a:pPr>
            <a:r>
              <a:rPr lang="nl-NL" sz="4200" dirty="0"/>
              <a:t>Kennismaken met de tutor in onderstaande lokalen</a:t>
            </a:r>
          </a:p>
          <a:p>
            <a:pPr>
              <a:buFontTx/>
              <a:buChar char="-"/>
            </a:pPr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66C84E0-C64B-4771-9EC5-D1E5B7543F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1990560"/>
              </p:ext>
            </p:extLst>
          </p:nvPr>
        </p:nvGraphicFramePr>
        <p:xfrm>
          <a:off x="1115615" y="3429000"/>
          <a:ext cx="5983827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02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381A4-2427-4203-B6F4-A9421E77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organisatie in de onderbouw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7A71B31-9B8A-4656-A935-C83DC5C7661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39908249"/>
              </p:ext>
            </p:extLst>
          </p:nvPr>
        </p:nvGraphicFramePr>
        <p:xfrm>
          <a:off x="457200" y="1557338"/>
          <a:ext cx="8002588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13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5596" y="248539"/>
            <a:ext cx="7132748" cy="1470025"/>
          </a:xfrm>
        </p:spPr>
        <p:txBody>
          <a:bodyPr>
            <a:noAutofit/>
          </a:bodyPr>
          <a:lstStyle/>
          <a:p>
            <a:pPr algn="l"/>
            <a:r>
              <a:rPr lang="nl-NL" dirty="0">
                <a:solidFill>
                  <a:srgbClr val="D6006E"/>
                </a:solidFill>
              </a:rPr>
              <a:t>Absentie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5596" y="1718564"/>
            <a:ext cx="4533554" cy="396044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Van te voren doorgeven aan school</a:t>
            </a:r>
          </a:p>
          <a:p>
            <a:pPr algn="l"/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b="1" dirty="0">
                <a:solidFill>
                  <a:srgbClr val="002060"/>
                </a:solidFill>
              </a:rPr>
              <a:t>absentie@celeanum.nl</a:t>
            </a:r>
          </a:p>
          <a:p>
            <a:pPr algn="l"/>
            <a:endParaRPr lang="nl-NL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Onbekende uren (ON)-uren in magister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Wat als uw kind langdurig of vaak ziek is?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Wat als uw kind onreglementair absent 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algn="l"/>
            <a:endParaRPr lang="nl-NL" dirty="0"/>
          </a:p>
        </p:txBody>
      </p:sp>
      <p:pic>
        <p:nvPicPr>
          <p:cNvPr id="1026" name="Picture 2" descr="Voorbeeld van afbeelding">
            <a:extLst>
              <a:ext uri="{FF2B5EF4-FFF2-40B4-BE49-F238E27FC236}">
                <a16:creationId xmlns:a16="http://schemas.microsoft.com/office/drawing/2014/main" id="{227AD7BE-9EEB-7CFE-6DF8-9083E2942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9"/>
          <a:stretch/>
        </p:blipFill>
        <p:spPr bwMode="auto">
          <a:xfrm>
            <a:off x="5237825" y="1351625"/>
            <a:ext cx="3086100" cy="20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5DE0F3CA-A7CF-EC00-B188-E173CEC1504A}"/>
              </a:ext>
            </a:extLst>
          </p:cNvPr>
          <p:cNvGrpSpPr/>
          <p:nvPr/>
        </p:nvGrpSpPr>
        <p:grpSpPr>
          <a:xfrm>
            <a:off x="5239831" y="3698784"/>
            <a:ext cx="3084094" cy="939975"/>
            <a:chOff x="6282717" y="3592112"/>
            <a:chExt cx="3084094" cy="939975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7A76846-FB84-0A9D-C531-B321C794A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624" b="90550"/>
            <a:stretch/>
          </p:blipFill>
          <p:spPr>
            <a:xfrm>
              <a:off x="6282717" y="3592112"/>
              <a:ext cx="3084091" cy="399531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EE9A424-4484-54E7-E9D4-C8A16850C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8252" b="33916"/>
            <a:stretch/>
          </p:blipFill>
          <p:spPr>
            <a:xfrm>
              <a:off x="6282720" y="3994951"/>
              <a:ext cx="3084091" cy="537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62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FA05F-85A8-4DD3-BA91-C87E3785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7" y="329080"/>
            <a:ext cx="8003232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dirty="0" err="1">
                <a:solidFill>
                  <a:srgbClr val="D6006E"/>
                </a:solidFill>
              </a:rPr>
              <a:t>Toetsweken</a:t>
            </a:r>
            <a:endParaRPr lang="nl-NL" dirty="0">
              <a:solidFill>
                <a:srgbClr val="D6006E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773E634-0926-4597-8AD2-5F7FC8755A2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71513" y="1698835"/>
          <a:ext cx="3384612" cy="386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50E7F925-8996-F202-4296-66376440B06C}"/>
              </a:ext>
            </a:extLst>
          </p:cNvPr>
          <p:cNvSpPr txBox="1"/>
          <p:nvPr/>
        </p:nvSpPr>
        <p:spPr>
          <a:xfrm>
            <a:off x="4490883" y="4919968"/>
            <a:ext cx="3471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2060"/>
                </a:solidFill>
              </a:rPr>
              <a:t>Aanwezigheid tijdens </a:t>
            </a:r>
            <a:r>
              <a:rPr lang="nl-NL" sz="2400" dirty="0" err="1">
                <a:solidFill>
                  <a:srgbClr val="002060"/>
                </a:solidFill>
              </a:rPr>
              <a:t>toetsweken</a:t>
            </a:r>
            <a:r>
              <a:rPr lang="nl-NL" sz="2400" dirty="0">
                <a:solidFill>
                  <a:srgbClr val="002060"/>
                </a:solidFill>
              </a:rPr>
              <a:t> vinden we belangrijk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215371-EC29-72DA-0D72-0602277E0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12886"/>
          <a:stretch/>
        </p:blipFill>
        <p:spPr bwMode="auto">
          <a:xfrm>
            <a:off x="4572000" y="1366712"/>
            <a:ext cx="3940690" cy="32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7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E5103-A07C-28B0-8D65-993D8E0D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>
                <a:solidFill>
                  <a:srgbClr val="D6006E"/>
                </a:solidFill>
              </a:rPr>
              <a:t>PTO en </a:t>
            </a:r>
            <a:r>
              <a:rPr lang="nl-NL" dirty="0" err="1">
                <a:solidFill>
                  <a:srgbClr val="D6006E"/>
                </a:solidFill>
              </a:rPr>
              <a:t>toetsreglement</a:t>
            </a:r>
            <a:endParaRPr lang="nl-NL" dirty="0">
              <a:solidFill>
                <a:srgbClr val="D6006E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FD91A-248D-1371-0A05-1BDDE22DE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42219"/>
            <a:ext cx="7855527" cy="773545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Dit jaar voor het eerst</a:t>
            </a:r>
          </a:p>
          <a:p>
            <a:r>
              <a:rPr lang="nl-NL" dirty="0"/>
              <a:t>Te vinden op de website vanaf 1 oktober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3AC5C86-124F-DD61-856F-F02638FA11EF}"/>
              </a:ext>
            </a:extLst>
          </p:cNvPr>
          <p:cNvGraphicFramePr>
            <a:graphicFrameLocks/>
          </p:cNvGraphicFramePr>
          <p:nvPr/>
        </p:nvGraphicFramePr>
        <p:xfrm>
          <a:off x="699654" y="2191255"/>
          <a:ext cx="7370618" cy="3923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37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634B4-2341-4470-B2A4-9F0C67A2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8" y="495275"/>
            <a:ext cx="3008313" cy="1067718"/>
          </a:xfrm>
        </p:spPr>
        <p:txBody>
          <a:bodyPr anchor="t">
            <a:noAutofit/>
          </a:bodyPr>
          <a:lstStyle/>
          <a:p>
            <a:r>
              <a:rPr lang="nl-NL" sz="4400"/>
              <a:t>Overige belangrijke data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C38AE81-6827-46BE-AB9E-79E3F3D62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603280"/>
              </p:ext>
            </p:extLst>
          </p:nvPr>
        </p:nvGraphicFramePr>
        <p:xfrm>
          <a:off x="3291779" y="200218"/>
          <a:ext cx="5143778" cy="594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Belangrijke data tvwo/ath/havo">
            <a:extLst>
              <a:ext uri="{FF2B5EF4-FFF2-40B4-BE49-F238E27FC236}">
                <a16:creationId xmlns:a16="http://schemas.microsoft.com/office/drawing/2014/main" id="{E68BAB8D-16FF-4C0A-0C43-117224ED9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0" y="2985634"/>
            <a:ext cx="2823573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681E84-A1D0-75BF-FF82-249574E028C2}"/>
              </a:ext>
            </a:extLst>
          </p:cNvPr>
          <p:cNvSpPr txBox="1"/>
          <p:nvPr/>
        </p:nvSpPr>
        <p:spPr>
          <a:xfrm rot="706381">
            <a:off x="107252" y="4223479"/>
            <a:ext cx="3236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Baguet Script" panose="00000500000000000000" pitchFamily="2" charset="0"/>
              </a:rPr>
              <a:t>Check ook de jaaragenda op onze website</a:t>
            </a:r>
          </a:p>
        </p:txBody>
      </p:sp>
    </p:spTree>
    <p:extLst>
      <p:ext uri="{BB962C8B-B14F-4D97-AF65-F5344CB8AC3E}">
        <p14:creationId xmlns:p14="http://schemas.microsoft.com/office/powerpoint/2010/main" val="19753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erfectionisme bij hoogbegaafde kinderen: zo ga je ermee om">
            <a:extLst>
              <a:ext uri="{FF2B5EF4-FFF2-40B4-BE49-F238E27FC236}">
                <a16:creationId xmlns:a16="http://schemas.microsoft.com/office/drawing/2014/main" id="{8FC30FD4-A3C6-CF85-0EA9-DA6A58CA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8901">
            <a:off x="3510656" y="2545533"/>
            <a:ext cx="5193900" cy="31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C91073-DB53-244E-52CE-E5EC5228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CoMoVe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9F9F4-FA6F-4DD4-DB0D-CC15A10769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err="1"/>
              <a:t>Compacten</a:t>
            </a:r>
            <a:r>
              <a:rPr lang="nl-NL" dirty="0"/>
              <a:t>, Motiveren en Verrijken</a:t>
            </a:r>
          </a:p>
          <a:p>
            <a:r>
              <a:rPr lang="nl-NL" dirty="0"/>
              <a:t>Samenwerking met bureau Talent</a:t>
            </a:r>
          </a:p>
          <a:p>
            <a:r>
              <a:rPr lang="nl-NL" dirty="0"/>
              <a:t>Input vanuit tutoren, docenten en zorg</a:t>
            </a:r>
          </a:p>
          <a:p>
            <a:r>
              <a:rPr lang="nl-NL" dirty="0"/>
              <a:t>Geen verplichting</a:t>
            </a:r>
          </a:p>
          <a:p>
            <a:r>
              <a:rPr lang="nl-NL" dirty="0"/>
              <a:t>Eerste bijeenkomst begin oktober</a:t>
            </a:r>
          </a:p>
          <a:p>
            <a:r>
              <a:rPr lang="nl-NL" dirty="0">
                <a:cs typeface="Calibri"/>
              </a:rPr>
              <a:t>Contact: mevr. Van Nieuwkoop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B2C0D3B-2CE1-1534-7BA5-AE9C27C0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8" y="316714"/>
            <a:ext cx="35528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0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ogappels gemist? Bekijk hier alle uitzendingen terug. Oogappels Uitzending  gemist.">
            <a:extLst>
              <a:ext uri="{FF2B5EF4-FFF2-40B4-BE49-F238E27FC236}">
                <a16:creationId xmlns:a16="http://schemas.microsoft.com/office/drawing/2014/main" id="{BD2A0E18-8114-EB42-0583-3E708201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321">
            <a:off x="5121929" y="3393135"/>
            <a:ext cx="3802603" cy="21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F1919A-90AC-4704-A25B-10F999D6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Ouderbetrokkenheid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53D790-37A3-4F82-BA3B-815487B22DC0}"/>
              </a:ext>
            </a:extLst>
          </p:cNvPr>
          <p:cNvGraphicFramePr/>
          <p:nvPr/>
        </p:nvGraphicFramePr>
        <p:xfrm>
          <a:off x="683568" y="1263833"/>
          <a:ext cx="4902460" cy="422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813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CFCAE-571D-47F4-9116-C0E99560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B0D01D-9562-456F-9D55-3F2C81FEC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cs typeface="Arial" panose="020B0604020202020204" pitchFamily="34" charset="0"/>
              </a:rPr>
              <a:t>De meeste vragen kunt u straks ook aan de tutor stellen. </a:t>
            </a:r>
          </a:p>
        </p:txBody>
      </p:sp>
      <p:pic>
        <p:nvPicPr>
          <p:cNvPr id="4" name="Tijdelijke aanduiding voor inhoud 3" descr="vragen.gif">
            <a:extLst>
              <a:ext uri="{FF2B5EF4-FFF2-40B4-BE49-F238E27FC236}">
                <a16:creationId xmlns:a16="http://schemas.microsoft.com/office/drawing/2014/main" id="{B674817D-C823-4C2B-87E7-A2E096C309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25" r="12397" b="-2"/>
          <a:stretch/>
        </p:blipFill>
        <p:spPr>
          <a:xfrm>
            <a:off x="4644008" y="1600200"/>
            <a:ext cx="381642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0908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98FD8B61E3B46BBA3066A634B15BB" ma:contentTypeVersion="17" ma:contentTypeDescription="Een nieuw document maken." ma:contentTypeScope="" ma:versionID="6c508110dedb329697353ce33ec2be22">
  <xsd:schema xmlns:xsd="http://www.w3.org/2001/XMLSchema" xmlns:xs="http://www.w3.org/2001/XMLSchema" xmlns:p="http://schemas.microsoft.com/office/2006/metadata/properties" xmlns:ns2="06968e29-9140-48f9-96f2-40065823526e" xmlns:ns3="cb9fb90b-72ef-4fb6-8e86-fbb3a044f196" targetNamespace="http://schemas.microsoft.com/office/2006/metadata/properties" ma:root="true" ma:fieldsID="b75a85163ad32e8f0be894b4ae56c0d7" ns2:_="" ns3:_="">
    <xsd:import namespace="06968e29-9140-48f9-96f2-40065823526e"/>
    <xsd:import namespace="cb9fb90b-72ef-4fb6-8e86-fbb3a044f1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68e29-9140-48f9-96f2-4006582352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1241942b-f22d-4f83-a1f7-fbff8d1f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fb90b-72ef-4fb6-8e86-fbb3a044f1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861479d-9e98-4214-a27d-c26cc5b878e3}" ma:internalName="TaxCatchAll" ma:showField="CatchAllData" ma:web="cb9fb90b-72ef-4fb6-8e86-fbb3a044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9fb90b-72ef-4fb6-8e86-fbb3a044f196" xsi:nil="true"/>
    <lcf76f155ced4ddcb4097134ff3c332f xmlns="06968e29-9140-48f9-96f2-40065823526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A4A82F-8BB8-4CD9-83F8-9F6EE3EB2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968e29-9140-48f9-96f2-40065823526e"/>
    <ds:schemaRef ds:uri="cb9fb90b-72ef-4fb6-8e86-fbb3a044f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3ECF4-629C-46D1-8C8C-980ED0279B75}">
  <ds:schemaRefs>
    <ds:schemaRef ds:uri="http://schemas.microsoft.com/office/infopath/2007/PartnerControls"/>
    <ds:schemaRef ds:uri="http://purl.org/dc/terms/"/>
    <ds:schemaRef ds:uri="06968e29-9140-48f9-96f2-40065823526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cb9fb90b-72ef-4fb6-8e86-fbb3a044f196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3FAA58-479F-4871-A304-44AA1F8AC8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841</Words>
  <Application>Microsoft Office PowerPoint</Application>
  <PresentationFormat>Diavoorstelling (4:3)</PresentationFormat>
  <Paragraphs>162</Paragraphs>
  <Slides>18</Slides>
  <Notes>4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16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36" baseType="lpstr">
      <vt:lpstr>DengXian</vt:lpstr>
      <vt:lpstr>MS Gothic</vt:lpstr>
      <vt:lpstr>Arial</vt:lpstr>
      <vt:lpstr>AUdimat</vt:lpstr>
      <vt:lpstr>Baguet Script</vt:lpstr>
      <vt:lpstr>Berlin Sans FB</vt:lpstr>
      <vt:lpstr>Calibri</vt:lpstr>
      <vt:lpstr>Consolas</vt:lpstr>
      <vt:lpstr>Courier New</vt:lpstr>
      <vt:lpstr>Eras Light ITC</vt:lpstr>
      <vt:lpstr>Footlight MT Light</vt:lpstr>
      <vt:lpstr>Gill Sans Ultra Bold</vt:lpstr>
      <vt:lpstr>Ink Free</vt:lpstr>
      <vt:lpstr>Lucida Calligraphy</vt:lpstr>
      <vt:lpstr>Lucida Handwriting</vt:lpstr>
      <vt:lpstr>Wingdings</vt:lpstr>
      <vt:lpstr>Kantoorthema</vt:lpstr>
      <vt:lpstr>Kantoorthema</vt:lpstr>
      <vt:lpstr>Informatieavond klas 3</vt:lpstr>
      <vt:lpstr>De organisatie in de onderbouw</vt:lpstr>
      <vt:lpstr>Absentie</vt:lpstr>
      <vt:lpstr>Toetsweken</vt:lpstr>
      <vt:lpstr>PTO en toetsreglement</vt:lpstr>
      <vt:lpstr>Overige belangrijke data</vt:lpstr>
      <vt:lpstr>CoMoVe</vt:lpstr>
      <vt:lpstr>Ouderbetrokkenheid</vt:lpstr>
      <vt:lpstr>Vragen</vt:lpstr>
      <vt:lpstr>Informatie vanuit het decanaat: Profielkeuze klas 3</vt:lpstr>
      <vt:lpstr>Wat doet een decaan?</vt:lpstr>
      <vt:lpstr> Voorstelling  Later begint nu - Signatuur Onbekend: </vt:lpstr>
      <vt:lpstr>Profielen</vt:lpstr>
      <vt:lpstr> Talentgesprek</vt:lpstr>
      <vt:lpstr>PowerPoint-presentatie</vt:lpstr>
      <vt:lpstr>Jaarplanning decanaat</vt:lpstr>
      <vt:lpstr>Bereikbaarheid</vt:lpstr>
      <vt:lpstr>Deel 2: Koffiemoment en kennismaken met de tutor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hier om een titel te maken</dc:title>
  <dc:creator>Mariska Veerman</dc:creator>
  <cp:lastModifiedBy>Gerard Top</cp:lastModifiedBy>
  <cp:revision>43</cp:revision>
  <dcterms:created xsi:type="dcterms:W3CDTF">2015-10-13T12:22:52Z</dcterms:created>
  <dcterms:modified xsi:type="dcterms:W3CDTF">2024-09-26T06:36:02Z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0x010100ADE98FD8B61E3B46BBA3066A634B15BB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</Properties>
</file>