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2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182CAF-85BD-4262-AD04-E04CC8C708C1}" v="1" dt="2022-05-16T09:03:08.868"/>
    <p1510:client id="{E75D602C-0FCA-4A39-A941-96AAE1BBA1AE}" v="4" dt="2022-05-13T06:22:47.4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Verwer" userId="S::m.verwer@ooz.nl::f42865e5-c820-46b4-8332-7a0793ccfc5c" providerId="AD" clId="Web-{66182CAF-85BD-4262-AD04-E04CC8C708C1}"/>
    <pc:docChg chg="modSld">
      <pc:chgData name="Marco Verwer" userId="S::m.verwer@ooz.nl::f42865e5-c820-46b4-8332-7a0793ccfc5c" providerId="AD" clId="Web-{66182CAF-85BD-4262-AD04-E04CC8C708C1}" dt="2022-05-16T09:03:08.868" v="0"/>
      <pc:docMkLst>
        <pc:docMk/>
      </pc:docMkLst>
      <pc:sldChg chg="modTransition">
        <pc:chgData name="Marco Verwer" userId="S::m.verwer@ooz.nl::f42865e5-c820-46b4-8332-7a0793ccfc5c" providerId="AD" clId="Web-{66182CAF-85BD-4262-AD04-E04CC8C708C1}" dt="2022-05-16T09:03:08.868" v="0"/>
        <pc:sldMkLst>
          <pc:docMk/>
          <pc:sldMk cId="1002132500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16-5-2022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209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16-5-2022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1331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16-5-2022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3638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16-5-2022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0930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16-5-2022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0040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16-5-2022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1511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16-5-2022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128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16-5-2022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1089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16-5-2022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2057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805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16-5-2022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5834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16-5-2022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5018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A7C21-4535-4644-AFB5-892932240F15}" type="datetimeFigureOut">
              <a:rPr lang="nl-NL" smtClean="0"/>
              <a:t>16-5-2022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426"/>
          <a:stretch/>
        </p:blipFill>
        <p:spPr>
          <a:xfrm>
            <a:off x="0" y="6420763"/>
            <a:ext cx="9144000" cy="464621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0238" y="260648"/>
            <a:ext cx="419685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10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6">
              <a:lumMod val="75000"/>
            </a:schemeClr>
          </a:solidFill>
          <a:latin typeface="AUdimat" pitchFamily="50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2060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2060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2060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2060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as@celeanum.nl" TargetMode="External"/><Relationship Id="rId2" Type="http://schemas.openxmlformats.org/officeDocument/2006/relationships/hyperlink" Target="http://www.celeanum.n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340768"/>
            <a:ext cx="9144000" cy="1470025"/>
          </a:xfrm>
        </p:spPr>
        <p:txBody>
          <a:bodyPr/>
          <a:lstStyle/>
          <a:p>
            <a:r>
              <a:rPr lang="nl-NL" dirty="0"/>
              <a:t>Maatschappelijke Stage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7504" y="2636912"/>
            <a:ext cx="8928992" cy="1752600"/>
          </a:xfrm>
        </p:spPr>
        <p:txBody>
          <a:bodyPr/>
          <a:lstStyle/>
          <a:p>
            <a:endParaRPr lang="nl-NL" dirty="0"/>
          </a:p>
          <a:p>
            <a:r>
              <a:rPr lang="nl-NL" dirty="0"/>
              <a:t>2022 / 2023</a:t>
            </a:r>
          </a:p>
        </p:txBody>
      </p:sp>
    </p:spTree>
    <p:extLst>
      <p:ext uri="{BB962C8B-B14F-4D97-AF65-F5344CB8AC3E}">
        <p14:creationId xmlns:p14="http://schemas.microsoft.com/office/powerpoint/2010/main" val="844269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7772400" cy="1470025"/>
          </a:xfrm>
        </p:spPr>
        <p:txBody>
          <a:bodyPr/>
          <a:lstStyle/>
          <a:p>
            <a:r>
              <a:rPr lang="nl-NL" dirty="0" err="1"/>
              <a:t>MaS</a:t>
            </a:r>
            <a:r>
              <a:rPr lang="nl-NL" dirty="0"/>
              <a:t> op het </a:t>
            </a:r>
            <a:r>
              <a:rPr lang="nl-NL" dirty="0" err="1"/>
              <a:t>Celeanum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>
            <a:normAutofit fontScale="62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/>
              <a:t>Niet landelijk verplicht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/>
              <a:t>Bewuste keuze van het </a:t>
            </a:r>
            <a:r>
              <a:rPr lang="nl-NL" dirty="0" err="1"/>
              <a:t>Celeanum</a:t>
            </a:r>
            <a:endParaRPr lang="nl-NL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/>
              <a:t>Doel: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l-NL" dirty="0"/>
              <a:t>Kennis maken met vrijwilligerswerk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l-NL" dirty="0"/>
              <a:t>Kennis maken met organisaties en mensen buiten school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l-NL" dirty="0"/>
              <a:t>Ontdekken en verkennen van talenten en interesses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l-NL" dirty="0"/>
              <a:t>Ontplooien en zelf actie ondernemen (handelen)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nl-NL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/>
              <a:t>Verzekering via school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l-NL" dirty="0" err="1"/>
              <a:t>MaS</a:t>
            </a:r>
            <a:r>
              <a:rPr lang="nl-NL" dirty="0"/>
              <a:t> valt onder aansprakelijkheidsverzekering van OOZ.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213250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764704"/>
            <a:ext cx="7772400" cy="1154559"/>
          </a:xfrm>
        </p:spPr>
        <p:txBody>
          <a:bodyPr>
            <a:normAutofit/>
          </a:bodyPr>
          <a:lstStyle/>
          <a:p>
            <a:r>
              <a:rPr lang="nl-NL" dirty="0"/>
              <a:t>Wat is vrijwilligerswerk?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1919263"/>
            <a:ext cx="6400800" cy="3719537"/>
          </a:xfrm>
        </p:spPr>
        <p:txBody>
          <a:bodyPr>
            <a:normAutofit fontScale="77500" lnSpcReduction="20000"/>
          </a:bodyPr>
          <a:lstStyle/>
          <a:p>
            <a:pPr marL="457200" indent="-457200" algn="l">
              <a:buFontTx/>
              <a:buChar char="-"/>
            </a:pPr>
            <a:r>
              <a:rPr lang="nl-NL" dirty="0"/>
              <a:t>Onbetaald</a:t>
            </a:r>
          </a:p>
          <a:p>
            <a:pPr marL="457200" indent="-457200" algn="l">
              <a:buFontTx/>
              <a:buChar char="-"/>
            </a:pPr>
            <a:r>
              <a:rPr lang="nl-NL" dirty="0"/>
              <a:t>Vervangt nooit een betaalde baan</a:t>
            </a:r>
          </a:p>
          <a:p>
            <a:pPr marL="457200" indent="-457200" algn="l">
              <a:buFontTx/>
              <a:buChar char="-"/>
            </a:pPr>
            <a:r>
              <a:rPr lang="nl-NL" dirty="0"/>
              <a:t>Geen klusjes bij familie</a:t>
            </a:r>
          </a:p>
          <a:p>
            <a:pPr marL="457200" indent="-457200" algn="l">
              <a:buFontTx/>
              <a:buChar char="-"/>
            </a:pPr>
            <a:r>
              <a:rPr lang="nl-NL" dirty="0"/>
              <a:t>Ondersteunen van een maatschappelijke organisatie (vereniging, stichting, andere organisatie)</a:t>
            </a:r>
          </a:p>
          <a:p>
            <a:pPr marL="457200" indent="-457200" algn="l">
              <a:buFontTx/>
              <a:buChar char="-"/>
            </a:pPr>
            <a:r>
              <a:rPr lang="nl-NL" dirty="0"/>
              <a:t>Geen opleiding (wel opleiden)</a:t>
            </a:r>
          </a:p>
          <a:p>
            <a:pPr marL="457200" indent="-457200" algn="l">
              <a:buFontTx/>
              <a:buChar char="-"/>
            </a:pPr>
            <a:r>
              <a:rPr lang="nl-NL" dirty="0"/>
              <a:t>Extra mogelijkheid: </a:t>
            </a:r>
          </a:p>
          <a:p>
            <a:pPr marL="914400" lvl="1" indent="-457200" algn="l">
              <a:buFontTx/>
              <a:buChar char="-"/>
            </a:pPr>
            <a:r>
              <a:rPr lang="nl-NL" dirty="0"/>
              <a:t>maximaal 10 uren beroepen oriëntatie </a:t>
            </a:r>
          </a:p>
          <a:p>
            <a:pPr lvl="1" algn="l"/>
            <a:r>
              <a:rPr lang="nl-NL" dirty="0"/>
              <a:t>	(eventueel na goedkeuring onder schooltijd)</a:t>
            </a:r>
          </a:p>
          <a:p>
            <a:pPr algn="l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53513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154559"/>
          </a:xfrm>
        </p:spPr>
        <p:txBody>
          <a:bodyPr/>
          <a:lstStyle/>
          <a:p>
            <a:r>
              <a:rPr lang="nl-NL" dirty="0"/>
              <a:t>Inhoud van de stage: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584776" cy="288032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400" dirty="0"/>
              <a:t>Totaal 30 klokuren stage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400" dirty="0"/>
              <a:t>Mag op 1 stageplek of op meerdere plekken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400" dirty="0"/>
              <a:t>Verplicht handelingsdeel in het PTA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400" dirty="0"/>
              <a:t>Dient met een voldoende te worden afgesloten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400" dirty="0"/>
              <a:t>Uiterlijke inleverdatum: 26 juni 2023 !!</a:t>
            </a:r>
          </a:p>
          <a:p>
            <a:pPr lvl="1" algn="l"/>
            <a:r>
              <a:rPr lang="nl-NL" sz="2000" dirty="0"/>
              <a:t>(voor </a:t>
            </a:r>
            <a:r>
              <a:rPr lang="nl-NL" sz="2000" dirty="0" err="1"/>
              <a:t>toetsweek</a:t>
            </a:r>
            <a:r>
              <a:rPr lang="nl-NL" sz="2000" dirty="0"/>
              <a:t> 4 van leerjaar 4)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52841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nl-NL" dirty="0"/>
              <a:t>Hoe, waar en wanneer </a:t>
            </a:r>
            <a:br>
              <a:rPr lang="nl-NL" dirty="0"/>
            </a:br>
            <a:r>
              <a:rPr lang="nl-NL" dirty="0"/>
              <a:t>kan ik stagelopen?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204865"/>
            <a:ext cx="7859216" cy="3600400"/>
          </a:xfrm>
        </p:spPr>
        <p:txBody>
          <a:bodyPr>
            <a:normAutofit fontScale="85000" lnSpcReduction="20000"/>
          </a:bodyPr>
          <a:lstStyle/>
          <a:p>
            <a:r>
              <a:rPr lang="nl-NL" dirty="0"/>
              <a:t>Zelf op zoek</a:t>
            </a:r>
          </a:p>
          <a:p>
            <a:pPr lvl="1"/>
            <a:r>
              <a:rPr lang="nl-NL" dirty="0"/>
              <a:t>Dicht bij huis (verenigingen, contacten ouders, …)</a:t>
            </a:r>
          </a:p>
          <a:p>
            <a:pPr lvl="1"/>
            <a:r>
              <a:rPr lang="nl-NL" dirty="0"/>
              <a:t>Lijst met 101 ideeën</a:t>
            </a:r>
          </a:p>
          <a:p>
            <a:pPr lvl="1"/>
            <a:r>
              <a:rPr lang="nl-NL" dirty="0"/>
              <a:t>Diverse vrijwilligersorganisaties in Zwolle </a:t>
            </a:r>
            <a:r>
              <a:rPr lang="nl-NL" dirty="0" err="1"/>
              <a:t>eo</a:t>
            </a:r>
            <a:endParaRPr lang="nl-NL" dirty="0"/>
          </a:p>
          <a:p>
            <a:pPr lvl="1"/>
            <a:r>
              <a:rPr lang="nl-NL" dirty="0"/>
              <a:t>…</a:t>
            </a:r>
          </a:p>
          <a:p>
            <a:pPr lvl="1"/>
            <a:endParaRPr lang="nl-NL" dirty="0"/>
          </a:p>
          <a:p>
            <a:r>
              <a:rPr lang="nl-NL" dirty="0"/>
              <a:t>Wanneer kan ik stagelopen</a:t>
            </a:r>
          </a:p>
          <a:p>
            <a:pPr lvl="1"/>
            <a:r>
              <a:rPr lang="nl-NL" dirty="0"/>
              <a:t>Avonduren, weekenden, vakanties en roostervrije dagen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03756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Traject Maatschappelijke Stage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0522" y="2060848"/>
            <a:ext cx="8229600" cy="2980928"/>
          </a:xfrm>
        </p:spPr>
        <p:txBody>
          <a:bodyPr/>
          <a:lstStyle/>
          <a:p>
            <a:r>
              <a:rPr lang="nl-NL" sz="2800" dirty="0"/>
              <a:t>Info beschikbaar op website (</a:t>
            </a:r>
            <a:r>
              <a:rPr lang="nl-NL" sz="2800" dirty="0">
                <a:hlinkClick r:id="rId2"/>
              </a:rPr>
              <a:t>www.celeanum.nl</a:t>
            </a:r>
            <a:r>
              <a:rPr lang="nl-NL" sz="2800" dirty="0"/>
              <a:t>) </a:t>
            </a:r>
          </a:p>
          <a:p>
            <a:r>
              <a:rPr lang="nl-NL" sz="2800" dirty="0"/>
              <a:t>Formulieren, informatie en hulp: dhr. M. Verwer</a:t>
            </a:r>
          </a:p>
          <a:p>
            <a:r>
              <a:rPr lang="nl-NL" sz="2800" dirty="0"/>
              <a:t>Voortgangscheck na de herfstvakantie</a:t>
            </a:r>
          </a:p>
          <a:p>
            <a:r>
              <a:rPr lang="nl-NL" sz="2800" dirty="0"/>
              <a:t>Vragen sturen naar: </a:t>
            </a:r>
            <a:r>
              <a:rPr lang="nl-NL" sz="2800" dirty="0">
                <a:hlinkClick r:id="rId3"/>
              </a:rPr>
              <a:t>mas@celeanum.nl</a:t>
            </a:r>
            <a:endParaRPr lang="nl-NL" sz="28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5485560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2FD0257E454449A6E6E7416BD01A9F" ma:contentTypeVersion="9" ma:contentTypeDescription="Een nieuw document maken." ma:contentTypeScope="" ma:versionID="4eb673f361cc3d78aa44dba67d406936">
  <xsd:schema xmlns:xsd="http://www.w3.org/2001/XMLSchema" xmlns:xs="http://www.w3.org/2001/XMLSchema" xmlns:p="http://schemas.microsoft.com/office/2006/metadata/properties" xmlns:ns3="9a009d6d-f6cc-46b6-b5ae-5d379ac15e6e" targetNamespace="http://schemas.microsoft.com/office/2006/metadata/properties" ma:root="true" ma:fieldsID="45366047668a289c622cfcb34c887d22" ns3:_="">
    <xsd:import namespace="9a009d6d-f6cc-46b6-b5ae-5d379ac15e6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09d6d-f6cc-46b6-b5ae-5d379ac15e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F7DA1D-A624-4045-9556-3385F8DF223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97E475-B0E6-42EE-A5F2-AD6CD1EA4B25}">
  <ds:schemaRefs>
    <ds:schemaRef ds:uri="http://schemas.microsoft.com/office/2006/documentManagement/types"/>
    <ds:schemaRef ds:uri="9a009d6d-f6cc-46b6-b5ae-5d379ac15e6e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B23A682-73EE-44DC-86DF-446DC1382E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009d6d-f6cc-46b6-b5ae-5d379ac15e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232</Words>
  <Application>Microsoft Office PowerPoint</Application>
  <PresentationFormat>Diavoorstelling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Kantoorthema</vt:lpstr>
      <vt:lpstr>Maatschappelijke Stage</vt:lpstr>
      <vt:lpstr>MaS op het Celeanum</vt:lpstr>
      <vt:lpstr>Wat is vrijwilligerswerk?</vt:lpstr>
      <vt:lpstr>Inhoud van de stage:</vt:lpstr>
      <vt:lpstr>Hoe, waar en wanneer  kan ik stagelopen?</vt:lpstr>
      <vt:lpstr>Traject Maatschappelijke Stage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Klik hier om een titel te maken</dc:title>
  <dc:creator>Mariska Veerman</dc:creator>
  <cp:lastModifiedBy>Marco Verwer</cp:lastModifiedBy>
  <cp:revision>10</cp:revision>
  <dcterms:created xsi:type="dcterms:W3CDTF">2015-10-13T12:22:52Z</dcterms:created>
  <dcterms:modified xsi:type="dcterms:W3CDTF">2022-05-16T09:03:09Z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0x010100652FD0257E454449A6E6E7416BD01A9F</vt:lpwstr>
  </property>
</Properties>
</file>