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8" r:id="rId5"/>
    <p:sldId id="257" r:id="rId6"/>
    <p:sldId id="259" r:id="rId7"/>
    <p:sldId id="264" r:id="rId8"/>
    <p:sldId id="267" r:id="rId9"/>
    <p:sldId id="265" r:id="rId10"/>
    <p:sldId id="268" r:id="rId11"/>
    <p:sldId id="261" r:id="rId12"/>
    <p:sldId id="262" r:id="rId13"/>
    <p:sldId id="263" r:id="rId14"/>
    <p:sldId id="260"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6E"/>
    <a:srgbClr val="FF00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CC7252-1408-4402-AD75-6990E55C1E38}" v="172" dt="2022-10-13T11:19:49.939"/>
    <p1510:client id="{9FA9D2D7-032C-4D42-9A0F-2DA999E92533}" vWet="2" dt="2022-10-13T11:16:11.2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 de Haan" userId="S::m.dehaan@ooz.nl::77378880-623d-41cd-8f4c-01bcbfb4c717" providerId="AD" clId="Web-{69EA3732-813F-451A-9994-64521C601FBC}"/>
    <pc:docChg chg="modSld">
      <pc:chgData name="Martine de Haan" userId="S::m.dehaan@ooz.nl::77378880-623d-41cd-8f4c-01bcbfb4c717" providerId="AD" clId="Web-{69EA3732-813F-451A-9994-64521C601FBC}" dt="2021-12-06T09:15:21.857" v="0" actId="20577"/>
      <pc:docMkLst>
        <pc:docMk/>
      </pc:docMkLst>
      <pc:sldChg chg="modSp">
        <pc:chgData name="Martine de Haan" userId="S::m.dehaan@ooz.nl::77378880-623d-41cd-8f4c-01bcbfb4c717" providerId="AD" clId="Web-{69EA3732-813F-451A-9994-64521C601FBC}" dt="2021-12-06T09:15:21.857" v="0" actId="20577"/>
        <pc:sldMkLst>
          <pc:docMk/>
          <pc:sldMk cId="844269851" sldId="256"/>
        </pc:sldMkLst>
        <pc:spChg chg="mod">
          <ac:chgData name="Martine de Haan" userId="S::m.dehaan@ooz.nl::77378880-623d-41cd-8f4c-01bcbfb4c717" providerId="AD" clId="Web-{69EA3732-813F-451A-9994-64521C601FBC}" dt="2021-12-06T09:15:21.857" v="0" actId="20577"/>
          <ac:spMkLst>
            <pc:docMk/>
            <pc:sldMk cId="844269851" sldId="256"/>
            <ac:spMk id="7" creationId="{C688FC91-66A9-49F4-BEC0-B925B8E3CBF7}"/>
          </ac:spMkLst>
        </pc:spChg>
      </pc:sldChg>
    </pc:docChg>
  </pc:docChgLst>
  <pc:docChgLst>
    <pc:chgData name="Martine de Haan" userId="S::m.dehaan@ooz.nl::77378880-623d-41cd-8f4c-01bcbfb4c717" providerId="AD" clId="Web-{601E8AFC-BA59-4237-A21A-3E809AF3970C}"/>
    <pc:docChg chg="modSld">
      <pc:chgData name="Martine de Haan" userId="S::m.dehaan@ooz.nl::77378880-623d-41cd-8f4c-01bcbfb4c717" providerId="AD" clId="Web-{601E8AFC-BA59-4237-A21A-3E809AF3970C}" dt="2021-12-08T06:35:20.052" v="85" actId="20577"/>
      <pc:docMkLst>
        <pc:docMk/>
      </pc:docMkLst>
      <pc:sldChg chg="modSp">
        <pc:chgData name="Martine de Haan" userId="S::m.dehaan@ooz.nl::77378880-623d-41cd-8f4c-01bcbfb4c717" providerId="AD" clId="Web-{601E8AFC-BA59-4237-A21A-3E809AF3970C}" dt="2021-12-08T06:29:21.715" v="4" actId="20577"/>
        <pc:sldMkLst>
          <pc:docMk/>
          <pc:sldMk cId="3905877562" sldId="258"/>
        </pc:sldMkLst>
        <pc:spChg chg="mod">
          <ac:chgData name="Martine de Haan" userId="S::m.dehaan@ooz.nl::77378880-623d-41cd-8f4c-01bcbfb4c717" providerId="AD" clId="Web-{601E8AFC-BA59-4237-A21A-3E809AF3970C}" dt="2021-12-08T06:29:21.715" v="4" actId="20577"/>
          <ac:spMkLst>
            <pc:docMk/>
            <pc:sldMk cId="3905877562" sldId="258"/>
            <ac:spMk id="3" creationId="{DEA1CFE7-687B-47B7-A122-1500FB9B75EC}"/>
          </ac:spMkLst>
        </pc:spChg>
      </pc:sldChg>
      <pc:sldChg chg="modSp">
        <pc:chgData name="Martine de Haan" userId="S::m.dehaan@ooz.nl::77378880-623d-41cd-8f4c-01bcbfb4c717" providerId="AD" clId="Web-{601E8AFC-BA59-4237-A21A-3E809AF3970C}" dt="2021-12-08T06:35:20.052" v="85" actId="20577"/>
        <pc:sldMkLst>
          <pc:docMk/>
          <pc:sldMk cId="2185567919" sldId="269"/>
        </pc:sldMkLst>
        <pc:spChg chg="mod">
          <ac:chgData name="Martine de Haan" userId="S::m.dehaan@ooz.nl::77378880-623d-41cd-8f4c-01bcbfb4c717" providerId="AD" clId="Web-{601E8AFC-BA59-4237-A21A-3E809AF3970C}" dt="2021-12-08T06:35:20.052" v="85" actId="20577"/>
          <ac:spMkLst>
            <pc:docMk/>
            <pc:sldMk cId="2185567919" sldId="269"/>
            <ac:spMk id="3" creationId="{84CC8BB7-13CC-47A5-9CA4-DED3C8E2998A}"/>
          </ac:spMkLst>
        </pc:spChg>
      </pc:sldChg>
    </pc:docChg>
  </pc:docChgLst>
  <pc:docChgLst>
    <pc:chgData name="Frederieke van Perlo" userId="b9359ae5-b565-4ff2-a1f6-110015dfdfe6" providerId="ADAL" clId="{FAF22984-8F70-466C-8B2F-CE4932282743}"/>
    <pc:docChg chg="modSld">
      <pc:chgData name="Frederieke van Perlo" userId="b9359ae5-b565-4ff2-a1f6-110015dfdfe6" providerId="ADAL" clId="{FAF22984-8F70-466C-8B2F-CE4932282743}" dt="2021-12-06T11:39:30.226" v="213"/>
      <pc:docMkLst>
        <pc:docMk/>
      </pc:docMkLst>
      <pc:sldChg chg="modAnim">
        <pc:chgData name="Frederieke van Perlo" userId="b9359ae5-b565-4ff2-a1f6-110015dfdfe6" providerId="ADAL" clId="{FAF22984-8F70-466C-8B2F-CE4932282743}" dt="2021-12-06T11:38:38.807" v="204"/>
        <pc:sldMkLst>
          <pc:docMk/>
          <pc:sldMk cId="3856384240" sldId="259"/>
        </pc:sldMkLst>
      </pc:sldChg>
      <pc:sldChg chg="modAnim">
        <pc:chgData name="Frederieke van Perlo" userId="b9359ae5-b565-4ff2-a1f6-110015dfdfe6" providerId="ADAL" clId="{FAF22984-8F70-466C-8B2F-CE4932282743}" dt="2021-12-06T11:39:30.226" v="213"/>
        <pc:sldMkLst>
          <pc:docMk/>
          <pc:sldMk cId="3955300442" sldId="260"/>
        </pc:sldMkLst>
      </pc:sldChg>
      <pc:sldChg chg="modAnim">
        <pc:chgData name="Frederieke van Perlo" userId="b9359ae5-b565-4ff2-a1f6-110015dfdfe6" providerId="ADAL" clId="{FAF22984-8F70-466C-8B2F-CE4932282743}" dt="2021-12-06T11:39:19.635" v="210"/>
        <pc:sldMkLst>
          <pc:docMk/>
          <pc:sldMk cId="3792364846" sldId="261"/>
        </pc:sldMkLst>
      </pc:sldChg>
      <pc:sldChg chg="modAnim">
        <pc:chgData name="Frederieke van Perlo" userId="b9359ae5-b565-4ff2-a1f6-110015dfdfe6" providerId="ADAL" clId="{FAF22984-8F70-466C-8B2F-CE4932282743}" dt="2021-12-06T11:39:23.124" v="211"/>
        <pc:sldMkLst>
          <pc:docMk/>
          <pc:sldMk cId="1449674924" sldId="262"/>
        </pc:sldMkLst>
      </pc:sldChg>
      <pc:sldChg chg="modAnim">
        <pc:chgData name="Frederieke van Perlo" userId="b9359ae5-b565-4ff2-a1f6-110015dfdfe6" providerId="ADAL" clId="{FAF22984-8F70-466C-8B2F-CE4932282743}" dt="2021-12-06T11:39:26.984" v="212"/>
        <pc:sldMkLst>
          <pc:docMk/>
          <pc:sldMk cId="3700723562" sldId="263"/>
        </pc:sldMkLst>
      </pc:sldChg>
      <pc:sldChg chg="modAnim">
        <pc:chgData name="Frederieke van Perlo" userId="b9359ae5-b565-4ff2-a1f6-110015dfdfe6" providerId="ADAL" clId="{FAF22984-8F70-466C-8B2F-CE4932282743}" dt="2021-12-06T11:38:57.173" v="206"/>
        <pc:sldMkLst>
          <pc:docMk/>
          <pc:sldMk cId="3304650812" sldId="264"/>
        </pc:sldMkLst>
      </pc:sldChg>
      <pc:sldChg chg="modAnim">
        <pc:chgData name="Frederieke van Perlo" userId="b9359ae5-b565-4ff2-a1f6-110015dfdfe6" providerId="ADAL" clId="{FAF22984-8F70-466C-8B2F-CE4932282743}" dt="2021-12-06T11:39:16.165" v="209"/>
        <pc:sldMkLst>
          <pc:docMk/>
          <pc:sldMk cId="1182090556" sldId="265"/>
        </pc:sldMkLst>
      </pc:sldChg>
      <pc:sldChg chg="modAnim">
        <pc:chgData name="Frederieke van Perlo" userId="b9359ae5-b565-4ff2-a1f6-110015dfdfe6" providerId="ADAL" clId="{FAF22984-8F70-466C-8B2F-CE4932282743}" dt="2021-12-06T11:39:03.123" v="207"/>
        <pc:sldMkLst>
          <pc:docMk/>
          <pc:sldMk cId="1380516998" sldId="266"/>
        </pc:sldMkLst>
      </pc:sldChg>
      <pc:sldChg chg="modAnim">
        <pc:chgData name="Frederieke van Perlo" userId="b9359ae5-b565-4ff2-a1f6-110015dfdfe6" providerId="ADAL" clId="{FAF22984-8F70-466C-8B2F-CE4932282743}" dt="2021-12-06T11:39:11.682" v="208"/>
        <pc:sldMkLst>
          <pc:docMk/>
          <pc:sldMk cId="1780144212" sldId="267"/>
        </pc:sldMkLst>
      </pc:sldChg>
      <pc:sldChg chg="modAnim">
        <pc:chgData name="Frederieke van Perlo" userId="b9359ae5-b565-4ff2-a1f6-110015dfdfe6" providerId="ADAL" clId="{FAF22984-8F70-466C-8B2F-CE4932282743}" dt="2021-12-06T11:38:52.452" v="205"/>
        <pc:sldMkLst>
          <pc:docMk/>
          <pc:sldMk cId="2096770221" sldId="268"/>
        </pc:sldMkLst>
      </pc:sldChg>
      <pc:sldChg chg="modSp mod modAnim">
        <pc:chgData name="Frederieke van Perlo" userId="b9359ae5-b565-4ff2-a1f6-110015dfdfe6" providerId="ADAL" clId="{FAF22984-8F70-466C-8B2F-CE4932282743}" dt="2021-12-06T11:38:14.204" v="203"/>
        <pc:sldMkLst>
          <pc:docMk/>
          <pc:sldMk cId="2185567919" sldId="269"/>
        </pc:sldMkLst>
        <pc:spChg chg="mod">
          <ac:chgData name="Frederieke van Perlo" userId="b9359ae5-b565-4ff2-a1f6-110015dfdfe6" providerId="ADAL" clId="{FAF22984-8F70-466C-8B2F-CE4932282743}" dt="2021-12-06T11:38:06.829" v="202" actId="20577"/>
          <ac:spMkLst>
            <pc:docMk/>
            <pc:sldMk cId="2185567919" sldId="269"/>
            <ac:spMk id="3" creationId="{84CC8BB7-13CC-47A5-9CA4-DED3C8E2998A}"/>
          </ac:spMkLst>
        </pc:spChg>
      </pc:sldChg>
    </pc:docChg>
  </pc:docChgLst>
  <pc:docChgLst>
    <pc:chgData name="Frederieke van Perlo" userId="S::f.vanperlo@ooz.nl::b9359ae5-b565-4ff2-a1f6-110015dfdfe6" providerId="AD" clId="Web-{6264A0D6-6334-465D-BE89-303C063C7789}"/>
    <pc:docChg chg="modSld">
      <pc:chgData name="Frederieke van Perlo" userId="S::f.vanperlo@ooz.nl::b9359ae5-b565-4ff2-a1f6-110015dfdfe6" providerId="AD" clId="Web-{6264A0D6-6334-465D-BE89-303C063C7789}" dt="2021-12-09T13:03:16.603" v="276"/>
      <pc:docMkLst>
        <pc:docMk/>
      </pc:docMkLst>
      <pc:sldChg chg="modNotes">
        <pc:chgData name="Frederieke van Perlo" userId="S::f.vanperlo@ooz.nl::b9359ae5-b565-4ff2-a1f6-110015dfdfe6" providerId="AD" clId="Web-{6264A0D6-6334-465D-BE89-303C063C7789}" dt="2021-12-09T12:53:02.010" v="214"/>
        <pc:sldMkLst>
          <pc:docMk/>
          <pc:sldMk cId="844269851" sldId="256"/>
        </pc:sldMkLst>
      </pc:sldChg>
      <pc:sldChg chg="modNotes">
        <pc:chgData name="Frederieke van Perlo" userId="S::f.vanperlo@ooz.nl::b9359ae5-b565-4ff2-a1f6-110015dfdfe6" providerId="AD" clId="Web-{6264A0D6-6334-465D-BE89-303C063C7789}" dt="2021-12-09T13:02:14.742" v="239"/>
        <pc:sldMkLst>
          <pc:docMk/>
          <pc:sldMk cId="3873459329" sldId="257"/>
        </pc:sldMkLst>
      </pc:sldChg>
      <pc:sldChg chg="modNotes">
        <pc:chgData name="Frederieke van Perlo" userId="S::f.vanperlo@ooz.nl::b9359ae5-b565-4ff2-a1f6-110015dfdfe6" providerId="AD" clId="Web-{6264A0D6-6334-465D-BE89-303C063C7789}" dt="2021-12-09T13:02:07.680" v="232"/>
        <pc:sldMkLst>
          <pc:docMk/>
          <pc:sldMk cId="3905877562" sldId="258"/>
        </pc:sldMkLst>
      </pc:sldChg>
      <pc:sldChg chg="modNotes">
        <pc:chgData name="Frederieke van Perlo" userId="S::f.vanperlo@ooz.nl::b9359ae5-b565-4ff2-a1f6-110015dfdfe6" providerId="AD" clId="Web-{6264A0D6-6334-465D-BE89-303C063C7789}" dt="2021-12-09T13:02:42.759" v="251"/>
        <pc:sldMkLst>
          <pc:docMk/>
          <pc:sldMk cId="3856384240" sldId="259"/>
        </pc:sldMkLst>
      </pc:sldChg>
      <pc:sldChg chg="modNotes">
        <pc:chgData name="Frederieke van Perlo" userId="S::f.vanperlo@ooz.nl::b9359ae5-b565-4ff2-a1f6-110015dfdfe6" providerId="AD" clId="Web-{6264A0D6-6334-465D-BE89-303C063C7789}" dt="2021-12-09T13:03:16.603" v="276"/>
        <pc:sldMkLst>
          <pc:docMk/>
          <pc:sldMk cId="3955300442" sldId="260"/>
        </pc:sldMkLst>
      </pc:sldChg>
      <pc:sldChg chg="modNotes">
        <pc:chgData name="Frederieke van Perlo" userId="S::f.vanperlo@ooz.nl::b9359ae5-b565-4ff2-a1f6-110015dfdfe6" providerId="AD" clId="Web-{6264A0D6-6334-465D-BE89-303C063C7789}" dt="2021-12-09T13:03:00.103" v="264"/>
        <pc:sldMkLst>
          <pc:docMk/>
          <pc:sldMk cId="3792364846" sldId="261"/>
        </pc:sldMkLst>
      </pc:sldChg>
      <pc:sldChg chg="modNotes">
        <pc:chgData name="Frederieke van Perlo" userId="S::f.vanperlo@ooz.nl::b9359ae5-b565-4ff2-a1f6-110015dfdfe6" providerId="AD" clId="Web-{6264A0D6-6334-465D-BE89-303C063C7789}" dt="2021-12-09T13:03:04.431" v="268"/>
        <pc:sldMkLst>
          <pc:docMk/>
          <pc:sldMk cId="1449674924" sldId="262"/>
        </pc:sldMkLst>
      </pc:sldChg>
      <pc:sldChg chg="modNotes">
        <pc:chgData name="Frederieke van Perlo" userId="S::f.vanperlo@ooz.nl::b9359ae5-b565-4ff2-a1f6-110015dfdfe6" providerId="AD" clId="Web-{6264A0D6-6334-465D-BE89-303C063C7789}" dt="2021-12-09T13:03:12.510" v="271"/>
        <pc:sldMkLst>
          <pc:docMk/>
          <pc:sldMk cId="3700723562" sldId="263"/>
        </pc:sldMkLst>
      </pc:sldChg>
      <pc:sldChg chg="modNotes">
        <pc:chgData name="Frederieke van Perlo" userId="S::f.vanperlo@ooz.nl::b9359ae5-b565-4ff2-a1f6-110015dfdfe6" providerId="AD" clId="Web-{6264A0D6-6334-465D-BE89-303C063C7789}" dt="2021-12-09T13:02:45.884" v="254"/>
        <pc:sldMkLst>
          <pc:docMk/>
          <pc:sldMk cId="3304650812" sldId="264"/>
        </pc:sldMkLst>
      </pc:sldChg>
      <pc:sldChg chg="modNotes">
        <pc:chgData name="Frederieke van Perlo" userId="S::f.vanperlo@ooz.nl::b9359ae5-b565-4ff2-a1f6-110015dfdfe6" providerId="AD" clId="Web-{6264A0D6-6334-465D-BE89-303C063C7789}" dt="2021-12-09T13:02:49.243" v="257"/>
        <pc:sldMkLst>
          <pc:docMk/>
          <pc:sldMk cId="1780144212" sldId="267"/>
        </pc:sldMkLst>
      </pc:sldChg>
      <pc:sldChg chg="modNotes">
        <pc:chgData name="Frederieke van Perlo" userId="S::f.vanperlo@ooz.nl::b9359ae5-b565-4ff2-a1f6-110015dfdfe6" providerId="AD" clId="Web-{6264A0D6-6334-465D-BE89-303C063C7789}" dt="2021-12-09T13:02:52.134" v="259"/>
        <pc:sldMkLst>
          <pc:docMk/>
          <pc:sldMk cId="2096770221" sldId="268"/>
        </pc:sldMkLst>
      </pc:sldChg>
    </pc:docChg>
  </pc:docChgLst>
  <pc:docChgLst>
    <pc:chgData name="Martine de Haan" userId="77378880-623d-41cd-8f4c-01bcbfb4c717" providerId="ADAL" clId="{21014A90-7323-425D-B9F1-C38A283064AB}"/>
    <pc:docChg chg="undo custSel addSld delSld modSld sldOrd">
      <pc:chgData name="Martine de Haan" userId="77378880-623d-41cd-8f4c-01bcbfb4c717" providerId="ADAL" clId="{21014A90-7323-425D-B9F1-C38A283064AB}" dt="2021-12-05T13:14:30.533" v="1444" actId="20577"/>
      <pc:docMkLst>
        <pc:docMk/>
      </pc:docMkLst>
      <pc:sldChg chg="modSp mod">
        <pc:chgData name="Martine de Haan" userId="77378880-623d-41cd-8f4c-01bcbfb4c717" providerId="ADAL" clId="{21014A90-7323-425D-B9F1-C38A283064AB}" dt="2021-12-05T13:06:57.753" v="1171" actId="27636"/>
        <pc:sldMkLst>
          <pc:docMk/>
          <pc:sldMk cId="3873459329" sldId="257"/>
        </pc:sldMkLst>
        <pc:spChg chg="mod">
          <ac:chgData name="Martine de Haan" userId="77378880-623d-41cd-8f4c-01bcbfb4c717" providerId="ADAL" clId="{21014A90-7323-425D-B9F1-C38A283064AB}" dt="2021-12-05T13:06:57.753" v="1171" actId="27636"/>
          <ac:spMkLst>
            <pc:docMk/>
            <pc:sldMk cId="3873459329" sldId="257"/>
            <ac:spMk id="3" creationId="{C198DC78-C3E9-419C-803A-C78EEE09CA86}"/>
          </ac:spMkLst>
        </pc:spChg>
      </pc:sldChg>
      <pc:sldChg chg="modSp mod">
        <pc:chgData name="Martine de Haan" userId="77378880-623d-41cd-8f4c-01bcbfb4c717" providerId="ADAL" clId="{21014A90-7323-425D-B9F1-C38A283064AB}" dt="2021-12-05T12:36:39.786" v="0" actId="2711"/>
        <pc:sldMkLst>
          <pc:docMk/>
          <pc:sldMk cId="3905877562" sldId="258"/>
        </pc:sldMkLst>
        <pc:spChg chg="mod">
          <ac:chgData name="Martine de Haan" userId="77378880-623d-41cd-8f4c-01bcbfb4c717" providerId="ADAL" clId="{21014A90-7323-425D-B9F1-C38A283064AB}" dt="2021-12-05T12:36:39.786" v="0" actId="2711"/>
          <ac:spMkLst>
            <pc:docMk/>
            <pc:sldMk cId="3905877562" sldId="258"/>
            <ac:spMk id="3" creationId="{DEA1CFE7-687B-47B7-A122-1500FB9B75EC}"/>
          </ac:spMkLst>
        </pc:spChg>
      </pc:sldChg>
      <pc:sldChg chg="modSp mod">
        <pc:chgData name="Martine de Haan" userId="77378880-623d-41cd-8f4c-01bcbfb4c717" providerId="ADAL" clId="{21014A90-7323-425D-B9F1-C38A283064AB}" dt="2021-12-05T12:36:46.821" v="1" actId="2711"/>
        <pc:sldMkLst>
          <pc:docMk/>
          <pc:sldMk cId="3856384240" sldId="259"/>
        </pc:sldMkLst>
        <pc:spChg chg="mod">
          <ac:chgData name="Martine de Haan" userId="77378880-623d-41cd-8f4c-01bcbfb4c717" providerId="ADAL" clId="{21014A90-7323-425D-B9F1-C38A283064AB}" dt="2021-12-05T12:36:46.821" v="1" actId="2711"/>
          <ac:spMkLst>
            <pc:docMk/>
            <pc:sldMk cId="3856384240" sldId="259"/>
            <ac:spMk id="3" creationId="{D22C3387-6EBA-497D-96F9-A94ECE1C7C4F}"/>
          </ac:spMkLst>
        </pc:spChg>
      </pc:sldChg>
      <pc:sldChg chg="modSp mod ord">
        <pc:chgData name="Martine de Haan" userId="77378880-623d-41cd-8f4c-01bcbfb4c717" providerId="ADAL" clId="{21014A90-7323-425D-B9F1-C38A283064AB}" dt="2021-12-05T13:05:39.854" v="1085"/>
        <pc:sldMkLst>
          <pc:docMk/>
          <pc:sldMk cId="3955300442" sldId="260"/>
        </pc:sldMkLst>
        <pc:spChg chg="mod">
          <ac:chgData name="Martine de Haan" userId="77378880-623d-41cd-8f4c-01bcbfb4c717" providerId="ADAL" clId="{21014A90-7323-425D-B9F1-C38A283064AB}" dt="2021-12-05T12:36:59.450" v="3" actId="27636"/>
          <ac:spMkLst>
            <pc:docMk/>
            <pc:sldMk cId="3955300442" sldId="260"/>
            <ac:spMk id="3" creationId="{CC28A7A4-148C-4047-BD4C-EA4E2A935819}"/>
          </ac:spMkLst>
        </pc:spChg>
      </pc:sldChg>
      <pc:sldChg chg="modSp mod">
        <pc:chgData name="Martine de Haan" userId="77378880-623d-41cd-8f4c-01bcbfb4c717" providerId="ADAL" clId="{21014A90-7323-425D-B9F1-C38A283064AB}" dt="2021-12-05T12:37:49.142" v="8" actId="27636"/>
        <pc:sldMkLst>
          <pc:docMk/>
          <pc:sldMk cId="3700723562" sldId="263"/>
        </pc:sldMkLst>
        <pc:spChg chg="mod">
          <ac:chgData name="Martine de Haan" userId="77378880-623d-41cd-8f4c-01bcbfb4c717" providerId="ADAL" clId="{21014A90-7323-425D-B9F1-C38A283064AB}" dt="2021-12-05T12:37:49.142" v="8" actId="27636"/>
          <ac:spMkLst>
            <pc:docMk/>
            <pc:sldMk cId="3700723562" sldId="263"/>
            <ac:spMk id="3" creationId="{DD86E0C6-7DE0-4437-8BC9-F2C7D8450829}"/>
          </ac:spMkLst>
        </pc:spChg>
      </pc:sldChg>
      <pc:sldChg chg="modSp new mod">
        <pc:chgData name="Martine de Haan" userId="77378880-623d-41cd-8f4c-01bcbfb4c717" providerId="ADAL" clId="{21014A90-7323-425D-B9F1-C38A283064AB}" dt="2021-12-05T13:09:04.393" v="1418" actId="27636"/>
        <pc:sldMkLst>
          <pc:docMk/>
          <pc:sldMk cId="3304650812" sldId="264"/>
        </pc:sldMkLst>
        <pc:spChg chg="mod">
          <ac:chgData name="Martine de Haan" userId="77378880-623d-41cd-8f4c-01bcbfb4c717" providerId="ADAL" clId="{21014A90-7323-425D-B9F1-C38A283064AB}" dt="2021-12-05T12:44:11.006" v="170" actId="6549"/>
          <ac:spMkLst>
            <pc:docMk/>
            <pc:sldMk cId="3304650812" sldId="264"/>
            <ac:spMk id="2" creationId="{AE134A7B-4E59-4B11-8855-E7A21BA0C5C2}"/>
          </ac:spMkLst>
        </pc:spChg>
        <pc:spChg chg="mod">
          <ac:chgData name="Martine de Haan" userId="77378880-623d-41cd-8f4c-01bcbfb4c717" providerId="ADAL" clId="{21014A90-7323-425D-B9F1-C38A283064AB}" dt="2021-12-05T13:09:04.393" v="1418" actId="27636"/>
          <ac:spMkLst>
            <pc:docMk/>
            <pc:sldMk cId="3304650812" sldId="264"/>
            <ac:spMk id="3" creationId="{62448551-CAE4-4E19-9600-10124297A363}"/>
          </ac:spMkLst>
        </pc:spChg>
      </pc:sldChg>
      <pc:sldChg chg="modSp new mod">
        <pc:chgData name="Martine de Haan" userId="77378880-623d-41cd-8f4c-01bcbfb4c717" providerId="ADAL" clId="{21014A90-7323-425D-B9F1-C38A283064AB}" dt="2021-12-05T12:46:52.584" v="330" actId="6549"/>
        <pc:sldMkLst>
          <pc:docMk/>
          <pc:sldMk cId="1182090556" sldId="265"/>
        </pc:sldMkLst>
        <pc:spChg chg="mod">
          <ac:chgData name="Martine de Haan" userId="77378880-623d-41cd-8f4c-01bcbfb4c717" providerId="ADAL" clId="{21014A90-7323-425D-B9F1-C38A283064AB}" dt="2021-12-05T12:45:25.713" v="204" actId="20577"/>
          <ac:spMkLst>
            <pc:docMk/>
            <pc:sldMk cId="1182090556" sldId="265"/>
            <ac:spMk id="2" creationId="{3D9B637C-2257-4687-B579-D0AD2230DE4C}"/>
          </ac:spMkLst>
        </pc:spChg>
        <pc:spChg chg="mod">
          <ac:chgData name="Martine de Haan" userId="77378880-623d-41cd-8f4c-01bcbfb4c717" providerId="ADAL" clId="{21014A90-7323-425D-B9F1-C38A283064AB}" dt="2021-12-05T12:46:52.584" v="330" actId="6549"/>
          <ac:spMkLst>
            <pc:docMk/>
            <pc:sldMk cId="1182090556" sldId="265"/>
            <ac:spMk id="3" creationId="{C4F9AEB5-9C1F-41BC-B40C-6BAAC6E8570C}"/>
          </ac:spMkLst>
        </pc:spChg>
      </pc:sldChg>
      <pc:sldChg chg="modSp new mod">
        <pc:chgData name="Martine de Haan" userId="77378880-623d-41cd-8f4c-01bcbfb4c717" providerId="ADAL" clId="{21014A90-7323-425D-B9F1-C38A283064AB}" dt="2021-12-05T13:02:20.991" v="1079" actId="20577"/>
        <pc:sldMkLst>
          <pc:docMk/>
          <pc:sldMk cId="1380516998" sldId="266"/>
        </pc:sldMkLst>
        <pc:spChg chg="mod">
          <ac:chgData name="Martine de Haan" userId="77378880-623d-41cd-8f4c-01bcbfb4c717" providerId="ADAL" clId="{21014A90-7323-425D-B9F1-C38A283064AB}" dt="2021-12-05T12:48:15.158" v="363" actId="20577"/>
          <ac:spMkLst>
            <pc:docMk/>
            <pc:sldMk cId="1380516998" sldId="266"/>
            <ac:spMk id="2" creationId="{9FA413C3-3C42-4439-AA99-A62D745A1778}"/>
          </ac:spMkLst>
        </pc:spChg>
        <pc:spChg chg="mod">
          <ac:chgData name="Martine de Haan" userId="77378880-623d-41cd-8f4c-01bcbfb4c717" providerId="ADAL" clId="{21014A90-7323-425D-B9F1-C38A283064AB}" dt="2021-12-05T13:02:20.991" v="1079" actId="20577"/>
          <ac:spMkLst>
            <pc:docMk/>
            <pc:sldMk cId="1380516998" sldId="266"/>
            <ac:spMk id="3" creationId="{78A4AAA9-180C-420E-81DA-5446CD972905}"/>
          </ac:spMkLst>
        </pc:spChg>
      </pc:sldChg>
      <pc:sldChg chg="new del">
        <pc:chgData name="Martine de Haan" userId="77378880-623d-41cd-8f4c-01bcbfb4c717" providerId="ADAL" clId="{21014A90-7323-425D-B9F1-C38A283064AB}" dt="2021-12-05T12:48:03.862" v="342" actId="680"/>
        <pc:sldMkLst>
          <pc:docMk/>
          <pc:sldMk cId="2825099322" sldId="266"/>
        </pc:sldMkLst>
      </pc:sldChg>
      <pc:sldChg chg="modSp new mod">
        <pc:chgData name="Martine de Haan" userId="77378880-623d-41cd-8f4c-01bcbfb4c717" providerId="ADAL" clId="{21014A90-7323-425D-B9F1-C38A283064AB}" dt="2021-12-05T13:02:35.678" v="1080" actId="2711"/>
        <pc:sldMkLst>
          <pc:docMk/>
          <pc:sldMk cId="1780144212" sldId="267"/>
        </pc:sldMkLst>
        <pc:spChg chg="mod">
          <ac:chgData name="Martine de Haan" userId="77378880-623d-41cd-8f4c-01bcbfb4c717" providerId="ADAL" clId="{21014A90-7323-425D-B9F1-C38A283064AB}" dt="2021-12-05T12:56:07.334" v="608" actId="20577"/>
          <ac:spMkLst>
            <pc:docMk/>
            <pc:sldMk cId="1780144212" sldId="267"/>
            <ac:spMk id="2" creationId="{A62C5A35-ECE6-4032-A474-93BB0D382332}"/>
          </ac:spMkLst>
        </pc:spChg>
        <pc:spChg chg="mod">
          <ac:chgData name="Martine de Haan" userId="77378880-623d-41cd-8f4c-01bcbfb4c717" providerId="ADAL" clId="{21014A90-7323-425D-B9F1-C38A283064AB}" dt="2021-12-05T13:02:35.678" v="1080" actId="2711"/>
          <ac:spMkLst>
            <pc:docMk/>
            <pc:sldMk cId="1780144212" sldId="267"/>
            <ac:spMk id="3" creationId="{8A52E0AF-F6EA-4E51-9978-2B082C0E2A3D}"/>
          </ac:spMkLst>
        </pc:spChg>
      </pc:sldChg>
      <pc:sldChg chg="modSp new mod">
        <pc:chgData name="Martine de Haan" userId="77378880-623d-41cd-8f4c-01bcbfb4c717" providerId="ADAL" clId="{21014A90-7323-425D-B9F1-C38A283064AB}" dt="2021-12-05T13:14:30.533" v="1444" actId="20577"/>
        <pc:sldMkLst>
          <pc:docMk/>
          <pc:sldMk cId="2096770221" sldId="268"/>
        </pc:sldMkLst>
        <pc:spChg chg="mod">
          <ac:chgData name="Martine de Haan" userId="77378880-623d-41cd-8f4c-01bcbfb4c717" providerId="ADAL" clId="{21014A90-7323-425D-B9F1-C38A283064AB}" dt="2021-12-05T13:06:09.272" v="1122" actId="20577"/>
          <ac:spMkLst>
            <pc:docMk/>
            <pc:sldMk cId="2096770221" sldId="268"/>
            <ac:spMk id="2" creationId="{1B952789-381C-4179-8B01-99BC76676F19}"/>
          </ac:spMkLst>
        </pc:spChg>
        <pc:spChg chg="mod">
          <ac:chgData name="Martine de Haan" userId="77378880-623d-41cd-8f4c-01bcbfb4c717" providerId="ADAL" clId="{21014A90-7323-425D-B9F1-C38A283064AB}" dt="2021-12-05T13:14:30.533" v="1444" actId="20577"/>
          <ac:spMkLst>
            <pc:docMk/>
            <pc:sldMk cId="2096770221" sldId="268"/>
            <ac:spMk id="3" creationId="{C7D02812-E612-4989-8B03-B40A66005903}"/>
          </ac:spMkLst>
        </pc:spChg>
      </pc:sldChg>
    </pc:docChg>
  </pc:docChgLst>
  <pc:docChgLst>
    <pc:chgData name="Frederieke van Perlo" userId="b9359ae5-b565-4ff2-a1f6-110015dfdfe6" providerId="ADAL" clId="{6DC53BE6-E0B8-44F8-9DBB-4AB35E8AF19E}"/>
    <pc:docChg chg="undo custSel modSld">
      <pc:chgData name="Frederieke van Perlo" userId="b9359ae5-b565-4ff2-a1f6-110015dfdfe6" providerId="ADAL" clId="{6DC53BE6-E0B8-44F8-9DBB-4AB35E8AF19E}" dt="2022-10-11T12:01:35.626" v="279" actId="404"/>
      <pc:docMkLst>
        <pc:docMk/>
      </pc:docMkLst>
      <pc:sldChg chg="modSp mod modNotesTx">
        <pc:chgData name="Frederieke van Perlo" userId="b9359ae5-b565-4ff2-a1f6-110015dfdfe6" providerId="ADAL" clId="{6DC53BE6-E0B8-44F8-9DBB-4AB35E8AF19E}" dt="2022-10-10T13:52:27.150" v="82" actId="1076"/>
        <pc:sldMkLst>
          <pc:docMk/>
          <pc:sldMk cId="844269851" sldId="256"/>
        </pc:sldMkLst>
        <pc:spChg chg="mod">
          <ac:chgData name="Frederieke van Perlo" userId="b9359ae5-b565-4ff2-a1f6-110015dfdfe6" providerId="ADAL" clId="{6DC53BE6-E0B8-44F8-9DBB-4AB35E8AF19E}" dt="2022-10-10T13:52:18.944" v="79" actId="1076"/>
          <ac:spMkLst>
            <pc:docMk/>
            <pc:sldMk cId="844269851" sldId="256"/>
            <ac:spMk id="6" creationId="{C650A4D9-9D6D-40A7-A9A9-A24F68B68A04}"/>
          </ac:spMkLst>
        </pc:spChg>
        <pc:spChg chg="mod">
          <ac:chgData name="Frederieke van Perlo" userId="b9359ae5-b565-4ff2-a1f6-110015dfdfe6" providerId="ADAL" clId="{6DC53BE6-E0B8-44F8-9DBB-4AB35E8AF19E}" dt="2022-10-10T13:52:22.253" v="80" actId="1076"/>
          <ac:spMkLst>
            <pc:docMk/>
            <pc:sldMk cId="844269851" sldId="256"/>
            <ac:spMk id="7" creationId="{C688FC91-66A9-49F4-BEC0-B925B8E3CBF7}"/>
          </ac:spMkLst>
        </pc:spChg>
        <pc:picChg chg="mod">
          <ac:chgData name="Frederieke van Perlo" userId="b9359ae5-b565-4ff2-a1f6-110015dfdfe6" providerId="ADAL" clId="{6DC53BE6-E0B8-44F8-9DBB-4AB35E8AF19E}" dt="2022-10-10T13:52:27.150" v="82" actId="1076"/>
          <ac:picMkLst>
            <pc:docMk/>
            <pc:sldMk cId="844269851" sldId="256"/>
            <ac:picMk id="2" creationId="{21997672-CD42-4C5C-AA59-45D0D853D000}"/>
          </ac:picMkLst>
        </pc:picChg>
        <pc:picChg chg="mod">
          <ac:chgData name="Frederieke van Perlo" userId="b9359ae5-b565-4ff2-a1f6-110015dfdfe6" providerId="ADAL" clId="{6DC53BE6-E0B8-44F8-9DBB-4AB35E8AF19E}" dt="2022-10-10T13:52:24.920" v="81" actId="1076"/>
          <ac:picMkLst>
            <pc:docMk/>
            <pc:sldMk cId="844269851" sldId="256"/>
            <ac:picMk id="3" creationId="{98497237-509A-428E-9AC6-30B91BDE6891}"/>
          </ac:picMkLst>
        </pc:picChg>
      </pc:sldChg>
      <pc:sldChg chg="modNotesTx">
        <pc:chgData name="Frederieke van Perlo" userId="b9359ae5-b565-4ff2-a1f6-110015dfdfe6" providerId="ADAL" clId="{6DC53BE6-E0B8-44F8-9DBB-4AB35E8AF19E}" dt="2022-10-11T11:50:14.966" v="177" actId="6549"/>
        <pc:sldMkLst>
          <pc:docMk/>
          <pc:sldMk cId="3873459329" sldId="257"/>
        </pc:sldMkLst>
      </pc:sldChg>
      <pc:sldChg chg="modSp mod modNotesTx">
        <pc:chgData name="Frederieke van Perlo" userId="b9359ae5-b565-4ff2-a1f6-110015dfdfe6" providerId="ADAL" clId="{6DC53BE6-E0B8-44F8-9DBB-4AB35E8AF19E}" dt="2022-10-11T11:50:17.682" v="178" actId="6549"/>
        <pc:sldMkLst>
          <pc:docMk/>
          <pc:sldMk cId="3905877562" sldId="258"/>
        </pc:sldMkLst>
        <pc:spChg chg="mod">
          <ac:chgData name="Frederieke van Perlo" userId="b9359ae5-b565-4ff2-a1f6-110015dfdfe6" providerId="ADAL" clId="{6DC53BE6-E0B8-44F8-9DBB-4AB35E8AF19E}" dt="2022-10-10T13:54:34.495" v="121" actId="20577"/>
          <ac:spMkLst>
            <pc:docMk/>
            <pc:sldMk cId="3905877562" sldId="258"/>
            <ac:spMk id="3" creationId="{DEA1CFE7-687B-47B7-A122-1500FB9B75EC}"/>
          </ac:spMkLst>
        </pc:spChg>
      </pc:sldChg>
      <pc:sldChg chg="modNotesTx">
        <pc:chgData name="Frederieke van Perlo" userId="b9359ae5-b565-4ff2-a1f6-110015dfdfe6" providerId="ADAL" clId="{6DC53BE6-E0B8-44F8-9DBB-4AB35E8AF19E}" dt="2022-10-11T11:54:07.194" v="254"/>
        <pc:sldMkLst>
          <pc:docMk/>
          <pc:sldMk cId="3856384240" sldId="259"/>
        </pc:sldMkLst>
      </pc:sldChg>
      <pc:sldChg chg="modSp mod modAnim modNotesTx">
        <pc:chgData name="Frederieke van Perlo" userId="b9359ae5-b565-4ff2-a1f6-110015dfdfe6" providerId="ADAL" clId="{6DC53BE6-E0B8-44F8-9DBB-4AB35E8AF19E}" dt="2022-10-11T12:01:11.957" v="272" actId="6549"/>
        <pc:sldMkLst>
          <pc:docMk/>
          <pc:sldMk cId="3955300442" sldId="260"/>
        </pc:sldMkLst>
        <pc:spChg chg="mod">
          <ac:chgData name="Frederieke van Perlo" userId="b9359ae5-b565-4ff2-a1f6-110015dfdfe6" providerId="ADAL" clId="{6DC53BE6-E0B8-44F8-9DBB-4AB35E8AF19E}" dt="2022-10-11T12:01:03.227" v="270" actId="404"/>
          <ac:spMkLst>
            <pc:docMk/>
            <pc:sldMk cId="3955300442" sldId="260"/>
            <ac:spMk id="3" creationId="{CC28A7A4-148C-4047-BD4C-EA4E2A935819}"/>
          </ac:spMkLst>
        </pc:spChg>
      </pc:sldChg>
      <pc:sldChg chg="modNotesTx">
        <pc:chgData name="Frederieke van Perlo" userId="b9359ae5-b565-4ff2-a1f6-110015dfdfe6" providerId="ADAL" clId="{6DC53BE6-E0B8-44F8-9DBB-4AB35E8AF19E}" dt="2022-10-11T12:01:18.781" v="275" actId="6549"/>
        <pc:sldMkLst>
          <pc:docMk/>
          <pc:sldMk cId="3792364846" sldId="261"/>
        </pc:sldMkLst>
      </pc:sldChg>
      <pc:sldChg chg="modSp modNotesTx">
        <pc:chgData name="Frederieke van Perlo" userId="b9359ae5-b565-4ff2-a1f6-110015dfdfe6" providerId="ADAL" clId="{6DC53BE6-E0B8-44F8-9DBB-4AB35E8AF19E}" dt="2022-10-11T12:01:16.389" v="274" actId="6549"/>
        <pc:sldMkLst>
          <pc:docMk/>
          <pc:sldMk cId="1449674924" sldId="262"/>
        </pc:sldMkLst>
        <pc:spChg chg="mod">
          <ac:chgData name="Frederieke van Perlo" userId="b9359ae5-b565-4ff2-a1f6-110015dfdfe6" providerId="ADAL" clId="{6DC53BE6-E0B8-44F8-9DBB-4AB35E8AF19E}" dt="2022-10-10T13:56:09.581" v="123" actId="20577"/>
          <ac:spMkLst>
            <pc:docMk/>
            <pc:sldMk cId="1449674924" sldId="262"/>
            <ac:spMk id="3" creationId="{4F026250-0AB4-4C03-B824-3BC3867F4BD9}"/>
          </ac:spMkLst>
        </pc:spChg>
      </pc:sldChg>
      <pc:sldChg chg="modSp modAnim modNotesTx">
        <pc:chgData name="Frederieke van Perlo" userId="b9359ae5-b565-4ff2-a1f6-110015dfdfe6" providerId="ADAL" clId="{6DC53BE6-E0B8-44F8-9DBB-4AB35E8AF19E}" dt="2022-10-11T12:01:14.370" v="273" actId="6549"/>
        <pc:sldMkLst>
          <pc:docMk/>
          <pc:sldMk cId="3700723562" sldId="263"/>
        </pc:sldMkLst>
        <pc:spChg chg="mod">
          <ac:chgData name="Frederieke van Perlo" userId="b9359ae5-b565-4ff2-a1f6-110015dfdfe6" providerId="ADAL" clId="{6DC53BE6-E0B8-44F8-9DBB-4AB35E8AF19E}" dt="2022-10-11T11:59:02.684" v="262" actId="20577"/>
          <ac:spMkLst>
            <pc:docMk/>
            <pc:sldMk cId="3700723562" sldId="263"/>
            <ac:spMk id="3" creationId="{DD86E0C6-7DE0-4437-8BC9-F2C7D8450829}"/>
          </ac:spMkLst>
        </pc:spChg>
      </pc:sldChg>
      <pc:sldChg chg="modSp modNotesTx">
        <pc:chgData name="Frederieke van Perlo" userId="b9359ae5-b565-4ff2-a1f6-110015dfdfe6" providerId="ADAL" clId="{6DC53BE6-E0B8-44F8-9DBB-4AB35E8AF19E}" dt="2022-10-11T12:01:35.626" v="279" actId="404"/>
        <pc:sldMkLst>
          <pc:docMk/>
          <pc:sldMk cId="3304650812" sldId="264"/>
        </pc:sldMkLst>
        <pc:spChg chg="mod">
          <ac:chgData name="Frederieke van Perlo" userId="b9359ae5-b565-4ff2-a1f6-110015dfdfe6" providerId="ADAL" clId="{6DC53BE6-E0B8-44F8-9DBB-4AB35E8AF19E}" dt="2022-10-11T12:01:35.626" v="279" actId="404"/>
          <ac:spMkLst>
            <pc:docMk/>
            <pc:sldMk cId="3304650812" sldId="264"/>
            <ac:spMk id="3" creationId="{62448551-CAE4-4E19-9600-10124297A363}"/>
          </ac:spMkLst>
        </pc:spChg>
      </pc:sldChg>
      <pc:sldChg chg="modNotesTx">
        <pc:chgData name="Frederieke van Perlo" userId="b9359ae5-b565-4ff2-a1f6-110015dfdfe6" providerId="ADAL" clId="{6DC53BE6-E0B8-44F8-9DBB-4AB35E8AF19E}" dt="2022-10-11T12:01:25.710" v="277" actId="6549"/>
        <pc:sldMkLst>
          <pc:docMk/>
          <pc:sldMk cId="1182090556" sldId="265"/>
        </pc:sldMkLst>
      </pc:sldChg>
      <pc:sldChg chg="modNotesTx">
        <pc:chgData name="Frederieke van Perlo" userId="b9359ae5-b565-4ff2-a1f6-110015dfdfe6" providerId="ADAL" clId="{6DC53BE6-E0B8-44F8-9DBB-4AB35E8AF19E}" dt="2022-10-11T12:01:28.655" v="278" actId="6549"/>
        <pc:sldMkLst>
          <pc:docMk/>
          <pc:sldMk cId="1780144212" sldId="267"/>
        </pc:sldMkLst>
      </pc:sldChg>
      <pc:sldChg chg="modSp modNotesTx">
        <pc:chgData name="Frederieke van Perlo" userId="b9359ae5-b565-4ff2-a1f6-110015dfdfe6" providerId="ADAL" clId="{6DC53BE6-E0B8-44F8-9DBB-4AB35E8AF19E}" dt="2022-10-11T12:01:23.506" v="276" actId="6549"/>
        <pc:sldMkLst>
          <pc:docMk/>
          <pc:sldMk cId="2096770221" sldId="268"/>
        </pc:sldMkLst>
        <pc:spChg chg="mod">
          <ac:chgData name="Frederieke van Perlo" userId="b9359ae5-b565-4ff2-a1f6-110015dfdfe6" providerId="ADAL" clId="{6DC53BE6-E0B8-44F8-9DBB-4AB35E8AF19E}" dt="2022-10-11T11:55:00.309" v="256" actId="6549"/>
          <ac:spMkLst>
            <pc:docMk/>
            <pc:sldMk cId="2096770221" sldId="268"/>
            <ac:spMk id="3" creationId="{C7D02812-E612-4989-8B03-B40A66005903}"/>
          </ac:spMkLst>
        </pc:spChg>
      </pc:sldChg>
      <pc:sldChg chg="modSp modAnim modNotesTx">
        <pc:chgData name="Frederieke van Perlo" userId="b9359ae5-b565-4ff2-a1f6-110015dfdfe6" providerId="ADAL" clId="{6DC53BE6-E0B8-44F8-9DBB-4AB35E8AF19E}" dt="2022-10-11T11:50:21.366" v="179" actId="6549"/>
        <pc:sldMkLst>
          <pc:docMk/>
          <pc:sldMk cId="2185567919" sldId="269"/>
        </pc:sldMkLst>
        <pc:spChg chg="mod">
          <ac:chgData name="Frederieke van Perlo" userId="b9359ae5-b565-4ff2-a1f6-110015dfdfe6" providerId="ADAL" clId="{6DC53BE6-E0B8-44F8-9DBB-4AB35E8AF19E}" dt="2022-10-10T13:53:55.110" v="118" actId="20577"/>
          <ac:spMkLst>
            <pc:docMk/>
            <pc:sldMk cId="2185567919" sldId="269"/>
            <ac:spMk id="3" creationId="{84CC8BB7-13CC-47A5-9CA4-DED3C8E2998A}"/>
          </ac:spMkLst>
        </pc:spChg>
      </pc:sldChg>
    </pc:docChg>
  </pc:docChgLst>
  <pc:docChgLst>
    <pc:chgData name="Martine de Haan" userId="S::m.dehaan@ooz.nl::77378880-623d-41cd-8f4c-01bcbfb4c717" providerId="AD" clId="Web-{B2F0D8E5-A572-4BD1-BE79-5C77804CF535}"/>
    <pc:docChg chg="addSld modSld sldOrd">
      <pc:chgData name="Martine de Haan" userId="S::m.dehaan@ooz.nl::77378880-623d-41cd-8f4c-01bcbfb4c717" providerId="AD" clId="Web-{B2F0D8E5-A572-4BD1-BE79-5C77804CF535}" dt="2021-12-05T12:35:54.921" v="600" actId="20577"/>
      <pc:docMkLst>
        <pc:docMk/>
      </pc:docMkLst>
      <pc:sldChg chg="modSp">
        <pc:chgData name="Martine de Haan" userId="S::m.dehaan@ooz.nl::77378880-623d-41cd-8f4c-01bcbfb4c717" providerId="AD" clId="Web-{B2F0D8E5-A572-4BD1-BE79-5C77804CF535}" dt="2021-12-05T12:34:29.650" v="582" actId="20577"/>
        <pc:sldMkLst>
          <pc:docMk/>
          <pc:sldMk cId="3873459329" sldId="257"/>
        </pc:sldMkLst>
        <pc:spChg chg="mod">
          <ac:chgData name="Martine de Haan" userId="S::m.dehaan@ooz.nl::77378880-623d-41cd-8f4c-01bcbfb4c717" providerId="AD" clId="Web-{B2F0D8E5-A572-4BD1-BE79-5C77804CF535}" dt="2021-12-05T12:34:29.650" v="582" actId="20577"/>
          <ac:spMkLst>
            <pc:docMk/>
            <pc:sldMk cId="3873459329" sldId="257"/>
            <ac:spMk id="3" creationId="{C198DC78-C3E9-419C-803A-C78EEE09CA86}"/>
          </ac:spMkLst>
        </pc:spChg>
      </pc:sldChg>
      <pc:sldChg chg="modSp">
        <pc:chgData name="Martine de Haan" userId="S::m.dehaan@ooz.nl::77378880-623d-41cd-8f4c-01bcbfb4c717" providerId="AD" clId="Web-{B2F0D8E5-A572-4BD1-BE79-5C77804CF535}" dt="2021-12-05T12:35:54.921" v="600" actId="20577"/>
        <pc:sldMkLst>
          <pc:docMk/>
          <pc:sldMk cId="3905877562" sldId="258"/>
        </pc:sldMkLst>
        <pc:spChg chg="mod">
          <ac:chgData name="Martine de Haan" userId="S::m.dehaan@ooz.nl::77378880-623d-41cd-8f4c-01bcbfb4c717" providerId="AD" clId="Web-{B2F0D8E5-A572-4BD1-BE79-5C77804CF535}" dt="2021-12-05T12:35:54.921" v="600" actId="20577"/>
          <ac:spMkLst>
            <pc:docMk/>
            <pc:sldMk cId="3905877562" sldId="258"/>
            <ac:spMk id="3" creationId="{DEA1CFE7-687B-47B7-A122-1500FB9B75EC}"/>
          </ac:spMkLst>
        </pc:spChg>
      </pc:sldChg>
      <pc:sldChg chg="modSp">
        <pc:chgData name="Martine de Haan" userId="S::m.dehaan@ooz.nl::77378880-623d-41cd-8f4c-01bcbfb4c717" providerId="AD" clId="Web-{B2F0D8E5-A572-4BD1-BE79-5C77804CF535}" dt="2021-12-05T12:06:59.280" v="15" actId="20577"/>
        <pc:sldMkLst>
          <pc:docMk/>
          <pc:sldMk cId="3856384240" sldId="259"/>
        </pc:sldMkLst>
        <pc:spChg chg="mod">
          <ac:chgData name="Martine de Haan" userId="S::m.dehaan@ooz.nl::77378880-623d-41cd-8f4c-01bcbfb4c717" providerId="AD" clId="Web-{B2F0D8E5-A572-4BD1-BE79-5C77804CF535}" dt="2021-12-05T12:06:59.280" v="15" actId="20577"/>
          <ac:spMkLst>
            <pc:docMk/>
            <pc:sldMk cId="3856384240" sldId="259"/>
            <ac:spMk id="3" creationId="{D22C3387-6EBA-497D-96F9-A94ECE1C7C4F}"/>
          </ac:spMkLst>
        </pc:spChg>
      </pc:sldChg>
      <pc:sldChg chg="modSp">
        <pc:chgData name="Martine de Haan" userId="S::m.dehaan@ooz.nl::77378880-623d-41cd-8f4c-01bcbfb4c717" providerId="AD" clId="Web-{B2F0D8E5-A572-4BD1-BE79-5C77804CF535}" dt="2021-12-05T12:13:55.055" v="67" actId="20577"/>
        <pc:sldMkLst>
          <pc:docMk/>
          <pc:sldMk cId="3955300442" sldId="260"/>
        </pc:sldMkLst>
        <pc:spChg chg="mod">
          <ac:chgData name="Martine de Haan" userId="S::m.dehaan@ooz.nl::77378880-623d-41cd-8f4c-01bcbfb4c717" providerId="AD" clId="Web-{B2F0D8E5-A572-4BD1-BE79-5C77804CF535}" dt="2021-12-05T12:13:55.055" v="67" actId="20577"/>
          <ac:spMkLst>
            <pc:docMk/>
            <pc:sldMk cId="3955300442" sldId="260"/>
            <ac:spMk id="3" creationId="{CC28A7A4-148C-4047-BD4C-EA4E2A935819}"/>
          </ac:spMkLst>
        </pc:spChg>
      </pc:sldChg>
      <pc:sldChg chg="modSp new">
        <pc:chgData name="Martine de Haan" userId="S::m.dehaan@ooz.nl::77378880-623d-41cd-8f4c-01bcbfb4c717" providerId="AD" clId="Web-{B2F0D8E5-A572-4BD1-BE79-5C77804CF535}" dt="2021-12-05T12:20:43.251" v="195" actId="20577"/>
        <pc:sldMkLst>
          <pc:docMk/>
          <pc:sldMk cId="3792364846" sldId="261"/>
        </pc:sldMkLst>
        <pc:spChg chg="mod">
          <ac:chgData name="Martine de Haan" userId="S::m.dehaan@ooz.nl::77378880-623d-41cd-8f4c-01bcbfb4c717" providerId="AD" clId="Web-{B2F0D8E5-A572-4BD1-BE79-5C77804CF535}" dt="2021-12-05T12:14:23.385" v="84" actId="20577"/>
          <ac:spMkLst>
            <pc:docMk/>
            <pc:sldMk cId="3792364846" sldId="261"/>
            <ac:spMk id="2" creationId="{11458DED-CDFE-420F-A27B-97F4D257CFEC}"/>
          </ac:spMkLst>
        </pc:spChg>
        <pc:spChg chg="mod">
          <ac:chgData name="Martine de Haan" userId="S::m.dehaan@ooz.nl::77378880-623d-41cd-8f4c-01bcbfb4c717" providerId="AD" clId="Web-{B2F0D8E5-A572-4BD1-BE79-5C77804CF535}" dt="2021-12-05T12:20:43.251" v="195" actId="20577"/>
          <ac:spMkLst>
            <pc:docMk/>
            <pc:sldMk cId="3792364846" sldId="261"/>
            <ac:spMk id="3" creationId="{F183974C-BD44-4DA8-8EB3-8C72AE004673}"/>
          </ac:spMkLst>
        </pc:spChg>
      </pc:sldChg>
      <pc:sldChg chg="modSp new">
        <pc:chgData name="Martine de Haan" userId="S::m.dehaan@ooz.nl::77378880-623d-41cd-8f4c-01bcbfb4c717" providerId="AD" clId="Web-{B2F0D8E5-A572-4BD1-BE79-5C77804CF535}" dt="2021-12-05T12:24:12.264" v="300" actId="20577"/>
        <pc:sldMkLst>
          <pc:docMk/>
          <pc:sldMk cId="1449674924" sldId="262"/>
        </pc:sldMkLst>
        <pc:spChg chg="mod">
          <ac:chgData name="Martine de Haan" userId="S::m.dehaan@ooz.nl::77378880-623d-41cd-8f4c-01bcbfb4c717" providerId="AD" clId="Web-{B2F0D8E5-A572-4BD1-BE79-5C77804CF535}" dt="2021-12-05T12:20:55.189" v="200" actId="20577"/>
          <ac:spMkLst>
            <pc:docMk/>
            <pc:sldMk cId="1449674924" sldId="262"/>
            <ac:spMk id="2" creationId="{7BAEC4A9-B6AE-406B-9059-9DA6CCBF1558}"/>
          </ac:spMkLst>
        </pc:spChg>
        <pc:spChg chg="mod">
          <ac:chgData name="Martine de Haan" userId="S::m.dehaan@ooz.nl::77378880-623d-41cd-8f4c-01bcbfb4c717" providerId="AD" clId="Web-{B2F0D8E5-A572-4BD1-BE79-5C77804CF535}" dt="2021-12-05T12:24:12.264" v="300" actId="20577"/>
          <ac:spMkLst>
            <pc:docMk/>
            <pc:sldMk cId="1449674924" sldId="262"/>
            <ac:spMk id="3" creationId="{4F026250-0AB4-4C03-B824-3BC3867F4BD9}"/>
          </ac:spMkLst>
        </pc:spChg>
      </pc:sldChg>
      <pc:sldChg chg="modSp new ord">
        <pc:chgData name="Martine de Haan" userId="S::m.dehaan@ooz.nl::77378880-623d-41cd-8f4c-01bcbfb4c717" providerId="AD" clId="Web-{B2F0D8E5-A572-4BD1-BE79-5C77804CF535}" dt="2021-12-05T12:33:57.711" v="569" actId="20577"/>
        <pc:sldMkLst>
          <pc:docMk/>
          <pc:sldMk cId="3700723562" sldId="263"/>
        </pc:sldMkLst>
        <pc:spChg chg="mod">
          <ac:chgData name="Martine de Haan" userId="S::m.dehaan@ooz.nl::77378880-623d-41cd-8f4c-01bcbfb4c717" providerId="AD" clId="Web-{B2F0D8E5-A572-4BD1-BE79-5C77804CF535}" dt="2021-12-05T12:24:45.063" v="313" actId="20577"/>
          <ac:spMkLst>
            <pc:docMk/>
            <pc:sldMk cId="3700723562" sldId="263"/>
            <ac:spMk id="2" creationId="{ECB64C0C-0C80-4AF8-812E-552A6454EEE0}"/>
          </ac:spMkLst>
        </pc:spChg>
        <pc:spChg chg="mod">
          <ac:chgData name="Martine de Haan" userId="S::m.dehaan@ooz.nl::77378880-623d-41cd-8f4c-01bcbfb4c717" providerId="AD" clId="Web-{B2F0D8E5-A572-4BD1-BE79-5C77804CF535}" dt="2021-12-05T12:33:57.711" v="569" actId="20577"/>
          <ac:spMkLst>
            <pc:docMk/>
            <pc:sldMk cId="3700723562" sldId="263"/>
            <ac:spMk id="3" creationId="{DD86E0C6-7DE0-4437-8BC9-F2C7D8450829}"/>
          </ac:spMkLst>
        </pc:spChg>
      </pc:sldChg>
    </pc:docChg>
  </pc:docChgLst>
  <pc:docChgLst>
    <pc:chgData name="Martine de Haan" userId="S::m.dehaan@ooz.nl::77378880-623d-41cd-8f4c-01bcbfb4c717" providerId="AD" clId="Web-{A4C0335C-13D3-4163-B10D-0321CD9395DF}"/>
    <pc:docChg chg="modSld">
      <pc:chgData name="Martine de Haan" userId="S::m.dehaan@ooz.nl::77378880-623d-41cd-8f4c-01bcbfb4c717" providerId="AD" clId="Web-{A4C0335C-13D3-4163-B10D-0321CD9395DF}" dt="2022-10-10T13:49:48.179" v="59" actId="20577"/>
      <pc:docMkLst>
        <pc:docMk/>
      </pc:docMkLst>
      <pc:sldChg chg="modSp">
        <pc:chgData name="Martine de Haan" userId="S::m.dehaan@ooz.nl::77378880-623d-41cd-8f4c-01bcbfb4c717" providerId="AD" clId="Web-{A4C0335C-13D3-4163-B10D-0321CD9395DF}" dt="2022-10-10T13:49:48.179" v="59" actId="20577"/>
        <pc:sldMkLst>
          <pc:docMk/>
          <pc:sldMk cId="3905877562" sldId="258"/>
        </pc:sldMkLst>
        <pc:spChg chg="mod">
          <ac:chgData name="Martine de Haan" userId="S::m.dehaan@ooz.nl::77378880-623d-41cd-8f4c-01bcbfb4c717" providerId="AD" clId="Web-{A4C0335C-13D3-4163-B10D-0321CD9395DF}" dt="2022-10-10T13:49:48.179" v="59" actId="20577"/>
          <ac:spMkLst>
            <pc:docMk/>
            <pc:sldMk cId="3905877562" sldId="258"/>
            <ac:spMk id="3" creationId="{DEA1CFE7-687B-47B7-A122-1500FB9B75EC}"/>
          </ac:spMkLst>
        </pc:spChg>
      </pc:sldChg>
    </pc:docChg>
  </pc:docChgLst>
  <pc:docChgLst>
    <pc:chgData name="Martine de Haan" userId="S::m.dehaan@ooz.nl::77378880-623d-41cd-8f4c-01bcbfb4c717" providerId="AD" clId="Web-{1F96C0C4-8099-4B3E-A619-493B33D1074A}"/>
    <pc:docChg chg="modSld sldOrd">
      <pc:chgData name="Martine de Haan" userId="S::m.dehaan@ooz.nl::77378880-623d-41cd-8f4c-01bcbfb4c717" providerId="AD" clId="Web-{1F96C0C4-8099-4B3E-A619-493B33D1074A}" dt="2021-12-06T09:10:34.778" v="368" actId="20577"/>
      <pc:docMkLst>
        <pc:docMk/>
      </pc:docMkLst>
      <pc:sldChg chg="modSp">
        <pc:chgData name="Martine de Haan" userId="S::m.dehaan@ooz.nl::77378880-623d-41cd-8f4c-01bcbfb4c717" providerId="AD" clId="Web-{1F96C0C4-8099-4B3E-A619-493B33D1074A}" dt="2021-12-06T09:10:34.778" v="368" actId="20577"/>
        <pc:sldMkLst>
          <pc:docMk/>
          <pc:sldMk cId="844269851" sldId="256"/>
        </pc:sldMkLst>
        <pc:spChg chg="mod">
          <ac:chgData name="Martine de Haan" userId="S::m.dehaan@ooz.nl::77378880-623d-41cd-8f4c-01bcbfb4c717" providerId="AD" clId="Web-{1F96C0C4-8099-4B3E-A619-493B33D1074A}" dt="2021-12-06T09:10:34.778" v="368" actId="20577"/>
          <ac:spMkLst>
            <pc:docMk/>
            <pc:sldMk cId="844269851" sldId="256"/>
            <ac:spMk id="7" creationId="{C688FC91-66A9-49F4-BEC0-B925B8E3CBF7}"/>
          </ac:spMkLst>
        </pc:spChg>
      </pc:sldChg>
      <pc:sldChg chg="modSp">
        <pc:chgData name="Martine de Haan" userId="S::m.dehaan@ooz.nl::77378880-623d-41cd-8f4c-01bcbfb4c717" providerId="AD" clId="Web-{1F96C0C4-8099-4B3E-A619-493B33D1074A}" dt="2021-12-06T09:01:36.732" v="61" actId="20577"/>
        <pc:sldMkLst>
          <pc:docMk/>
          <pc:sldMk cId="3873459329" sldId="257"/>
        </pc:sldMkLst>
        <pc:spChg chg="mod">
          <ac:chgData name="Martine de Haan" userId="S::m.dehaan@ooz.nl::77378880-623d-41cd-8f4c-01bcbfb4c717" providerId="AD" clId="Web-{1F96C0C4-8099-4B3E-A619-493B33D1074A}" dt="2021-12-06T09:01:36.732" v="61" actId="20577"/>
          <ac:spMkLst>
            <pc:docMk/>
            <pc:sldMk cId="3873459329" sldId="257"/>
            <ac:spMk id="3" creationId="{C198DC78-C3E9-419C-803A-C78EEE09CA86}"/>
          </ac:spMkLst>
        </pc:spChg>
      </pc:sldChg>
      <pc:sldChg chg="modSp">
        <pc:chgData name="Martine de Haan" userId="S::m.dehaan@ooz.nl::77378880-623d-41cd-8f4c-01bcbfb4c717" providerId="AD" clId="Web-{1F96C0C4-8099-4B3E-A619-493B33D1074A}" dt="2021-12-06T08:58:12.977" v="16" actId="20577"/>
        <pc:sldMkLst>
          <pc:docMk/>
          <pc:sldMk cId="3905877562" sldId="258"/>
        </pc:sldMkLst>
        <pc:spChg chg="mod">
          <ac:chgData name="Martine de Haan" userId="S::m.dehaan@ooz.nl::77378880-623d-41cd-8f4c-01bcbfb4c717" providerId="AD" clId="Web-{1F96C0C4-8099-4B3E-A619-493B33D1074A}" dt="2021-12-06T08:58:12.977" v="16" actId="20577"/>
          <ac:spMkLst>
            <pc:docMk/>
            <pc:sldMk cId="3905877562" sldId="258"/>
            <ac:spMk id="3" creationId="{DEA1CFE7-687B-47B7-A122-1500FB9B75EC}"/>
          </ac:spMkLst>
        </pc:spChg>
      </pc:sldChg>
      <pc:sldChg chg="modSp">
        <pc:chgData name="Martine de Haan" userId="S::m.dehaan@ooz.nl::77378880-623d-41cd-8f4c-01bcbfb4c717" providerId="AD" clId="Web-{1F96C0C4-8099-4B3E-A619-493B33D1074A}" dt="2021-12-06T08:59:09.182" v="34" actId="20577"/>
        <pc:sldMkLst>
          <pc:docMk/>
          <pc:sldMk cId="3856384240" sldId="259"/>
        </pc:sldMkLst>
        <pc:spChg chg="mod">
          <ac:chgData name="Martine de Haan" userId="S::m.dehaan@ooz.nl::77378880-623d-41cd-8f4c-01bcbfb4c717" providerId="AD" clId="Web-{1F96C0C4-8099-4B3E-A619-493B33D1074A}" dt="2021-12-06T08:59:09.182" v="34" actId="20577"/>
          <ac:spMkLst>
            <pc:docMk/>
            <pc:sldMk cId="3856384240" sldId="259"/>
            <ac:spMk id="3" creationId="{D22C3387-6EBA-497D-96F9-A94ECE1C7C4F}"/>
          </ac:spMkLst>
        </pc:spChg>
      </pc:sldChg>
      <pc:sldChg chg="modSp ord">
        <pc:chgData name="Martine de Haan" userId="S::m.dehaan@ooz.nl::77378880-623d-41cd-8f4c-01bcbfb4c717" providerId="AD" clId="Web-{1F96C0C4-8099-4B3E-A619-493B33D1074A}" dt="2021-12-06T09:02:05.452" v="76" actId="20577"/>
        <pc:sldMkLst>
          <pc:docMk/>
          <pc:sldMk cId="3955300442" sldId="260"/>
        </pc:sldMkLst>
        <pc:spChg chg="mod">
          <ac:chgData name="Martine de Haan" userId="S::m.dehaan@ooz.nl::77378880-623d-41cd-8f4c-01bcbfb4c717" providerId="AD" clId="Web-{1F96C0C4-8099-4B3E-A619-493B33D1074A}" dt="2021-12-06T09:02:05.452" v="76" actId="20577"/>
          <ac:spMkLst>
            <pc:docMk/>
            <pc:sldMk cId="3955300442" sldId="260"/>
            <ac:spMk id="3" creationId="{CC28A7A4-148C-4047-BD4C-EA4E2A935819}"/>
          </ac:spMkLst>
        </pc:spChg>
      </pc:sldChg>
      <pc:sldChg chg="modSp">
        <pc:chgData name="Martine de Haan" userId="S::m.dehaan@ooz.nl::77378880-623d-41cd-8f4c-01bcbfb4c717" providerId="AD" clId="Web-{1F96C0C4-8099-4B3E-A619-493B33D1074A}" dt="2021-12-06T09:00:43.793" v="46" actId="20577"/>
        <pc:sldMkLst>
          <pc:docMk/>
          <pc:sldMk cId="1449674924" sldId="262"/>
        </pc:sldMkLst>
        <pc:spChg chg="mod">
          <ac:chgData name="Martine de Haan" userId="S::m.dehaan@ooz.nl::77378880-623d-41cd-8f4c-01bcbfb4c717" providerId="AD" clId="Web-{1F96C0C4-8099-4B3E-A619-493B33D1074A}" dt="2021-12-06T09:00:43.793" v="46" actId="20577"/>
          <ac:spMkLst>
            <pc:docMk/>
            <pc:sldMk cId="1449674924" sldId="262"/>
            <ac:spMk id="3" creationId="{4F026250-0AB4-4C03-B824-3BC3867F4BD9}"/>
          </ac:spMkLst>
        </pc:spChg>
      </pc:sldChg>
      <pc:sldChg chg="modSp">
        <pc:chgData name="Martine de Haan" userId="S::m.dehaan@ooz.nl::77378880-623d-41cd-8f4c-01bcbfb4c717" providerId="AD" clId="Web-{1F96C0C4-8099-4B3E-A619-493B33D1074A}" dt="2021-12-06T09:01:17.951" v="56" actId="20577"/>
        <pc:sldMkLst>
          <pc:docMk/>
          <pc:sldMk cId="3700723562" sldId="263"/>
        </pc:sldMkLst>
        <pc:spChg chg="mod">
          <ac:chgData name="Martine de Haan" userId="S::m.dehaan@ooz.nl::77378880-623d-41cd-8f4c-01bcbfb4c717" providerId="AD" clId="Web-{1F96C0C4-8099-4B3E-A619-493B33D1074A}" dt="2021-12-06T09:01:17.951" v="56" actId="20577"/>
          <ac:spMkLst>
            <pc:docMk/>
            <pc:sldMk cId="3700723562" sldId="263"/>
            <ac:spMk id="3" creationId="{DD86E0C6-7DE0-4437-8BC9-F2C7D8450829}"/>
          </ac:spMkLst>
        </pc:spChg>
      </pc:sldChg>
      <pc:sldChg chg="modSp">
        <pc:chgData name="Martine de Haan" userId="S::m.dehaan@ooz.nl::77378880-623d-41cd-8f4c-01bcbfb4c717" providerId="AD" clId="Web-{1F96C0C4-8099-4B3E-A619-493B33D1074A}" dt="2021-12-06T08:59:31.948" v="43" actId="20577"/>
        <pc:sldMkLst>
          <pc:docMk/>
          <pc:sldMk cId="3304650812" sldId="264"/>
        </pc:sldMkLst>
        <pc:spChg chg="mod">
          <ac:chgData name="Martine de Haan" userId="S::m.dehaan@ooz.nl::77378880-623d-41cd-8f4c-01bcbfb4c717" providerId="AD" clId="Web-{1F96C0C4-8099-4B3E-A619-493B33D1074A}" dt="2021-12-06T08:59:31.948" v="43" actId="20577"/>
          <ac:spMkLst>
            <pc:docMk/>
            <pc:sldMk cId="3304650812" sldId="264"/>
            <ac:spMk id="3" creationId="{62448551-CAE4-4E19-9600-10124297A363}"/>
          </ac:spMkLst>
        </pc:spChg>
      </pc:sldChg>
      <pc:sldChg chg="modSp">
        <pc:chgData name="Martine de Haan" userId="S::m.dehaan@ooz.nl::77378880-623d-41cd-8f4c-01bcbfb4c717" providerId="AD" clId="Web-{1F96C0C4-8099-4B3E-A619-493B33D1074A}" dt="2021-12-06T09:08:24.352" v="338" actId="20577"/>
        <pc:sldMkLst>
          <pc:docMk/>
          <pc:sldMk cId="2096770221" sldId="268"/>
        </pc:sldMkLst>
        <pc:spChg chg="mod">
          <ac:chgData name="Martine de Haan" userId="S::m.dehaan@ooz.nl::77378880-623d-41cd-8f4c-01bcbfb4c717" providerId="AD" clId="Web-{1F96C0C4-8099-4B3E-A619-493B33D1074A}" dt="2021-12-06T09:08:24.352" v="338" actId="20577"/>
          <ac:spMkLst>
            <pc:docMk/>
            <pc:sldMk cId="2096770221" sldId="268"/>
            <ac:spMk id="3" creationId="{C7D02812-E612-4989-8B03-B40A66005903}"/>
          </ac:spMkLst>
        </pc:spChg>
      </pc:sldChg>
    </pc:docChg>
  </pc:docChgLst>
  <pc:docChgLst>
    <pc:chgData name="Frederieke van Perlo" userId="S::f.vanperlo@ooz.nl::b9359ae5-b565-4ff2-a1f6-110015dfdfe6" providerId="AD" clId="Web-{944DB910-7ECC-4F92-B356-B684EDE39B57}"/>
    <pc:docChg chg="modSld">
      <pc:chgData name="Frederieke van Perlo" userId="S::f.vanperlo@ooz.nl::b9359ae5-b565-4ff2-a1f6-110015dfdfe6" providerId="AD" clId="Web-{944DB910-7ECC-4F92-B356-B684EDE39B57}" dt="2021-12-09T16:20:20.581" v="96"/>
      <pc:docMkLst>
        <pc:docMk/>
      </pc:docMkLst>
      <pc:sldChg chg="addSp modSp">
        <pc:chgData name="Frederieke van Perlo" userId="S::f.vanperlo@ooz.nl::b9359ae5-b565-4ff2-a1f6-110015dfdfe6" providerId="AD" clId="Web-{944DB910-7ECC-4F92-B356-B684EDE39B57}" dt="2021-12-09T16:16:54.053" v="8" actId="1076"/>
        <pc:sldMkLst>
          <pc:docMk/>
          <pc:sldMk cId="844269851" sldId="256"/>
        </pc:sldMkLst>
        <pc:picChg chg="add mod">
          <ac:chgData name="Frederieke van Perlo" userId="S::f.vanperlo@ooz.nl::b9359ae5-b565-4ff2-a1f6-110015dfdfe6" providerId="AD" clId="Web-{944DB910-7ECC-4F92-B356-B684EDE39B57}" dt="2021-12-09T16:16:54.053" v="8" actId="1076"/>
          <ac:picMkLst>
            <pc:docMk/>
            <pc:sldMk cId="844269851" sldId="256"/>
            <ac:picMk id="2" creationId="{21997672-CD42-4C5C-AA59-45D0D853D000}"/>
          </ac:picMkLst>
        </pc:picChg>
        <pc:picChg chg="add mod">
          <ac:chgData name="Frederieke van Perlo" userId="S::f.vanperlo@ooz.nl::b9359ae5-b565-4ff2-a1f6-110015dfdfe6" providerId="AD" clId="Web-{944DB910-7ECC-4F92-B356-B684EDE39B57}" dt="2021-12-09T16:16:52.694" v="7" actId="1076"/>
          <ac:picMkLst>
            <pc:docMk/>
            <pc:sldMk cId="844269851" sldId="256"/>
            <ac:picMk id="3" creationId="{98497237-509A-428E-9AC6-30B91BDE6891}"/>
          </ac:picMkLst>
        </pc:picChg>
      </pc:sldChg>
      <pc:sldChg chg="modNotes">
        <pc:chgData name="Frederieke van Perlo" userId="S::f.vanperlo@ooz.nl::b9359ae5-b565-4ff2-a1f6-110015dfdfe6" providerId="AD" clId="Web-{944DB910-7ECC-4F92-B356-B684EDE39B57}" dt="2021-12-09T16:19:02.561" v="42"/>
        <pc:sldMkLst>
          <pc:docMk/>
          <pc:sldMk cId="3856384240" sldId="259"/>
        </pc:sldMkLst>
      </pc:sldChg>
      <pc:sldChg chg="modNotes">
        <pc:chgData name="Frederieke van Perlo" userId="S::f.vanperlo@ooz.nl::b9359ae5-b565-4ff2-a1f6-110015dfdfe6" providerId="AD" clId="Web-{944DB910-7ECC-4F92-B356-B684EDE39B57}" dt="2021-12-09T16:20:20.581" v="96"/>
        <pc:sldMkLst>
          <pc:docMk/>
          <pc:sldMk cId="3955300442" sldId="260"/>
        </pc:sldMkLst>
      </pc:sldChg>
      <pc:sldChg chg="modNotes">
        <pc:chgData name="Frederieke van Perlo" userId="S::f.vanperlo@ooz.nl::b9359ae5-b565-4ff2-a1f6-110015dfdfe6" providerId="AD" clId="Web-{944DB910-7ECC-4F92-B356-B684EDE39B57}" dt="2021-12-09T16:19:11.545" v="49"/>
        <pc:sldMkLst>
          <pc:docMk/>
          <pc:sldMk cId="1182090556" sldId="265"/>
        </pc:sldMkLst>
      </pc:sldChg>
    </pc:docChg>
  </pc:docChgLst>
  <pc:docChgLst>
    <pc:chgData name="Martine de Haan" userId="77378880-623d-41cd-8f4c-01bcbfb4c717" providerId="ADAL" clId="{72EF5B67-A50E-4355-A76F-AF8EA8F44664}"/>
    <pc:docChg chg="custSel modSld">
      <pc:chgData name="Martine de Haan" userId="77378880-623d-41cd-8f4c-01bcbfb4c717" providerId="ADAL" clId="{72EF5B67-A50E-4355-A76F-AF8EA8F44664}" dt="2022-10-10T13:58:45.163" v="360" actId="20577"/>
      <pc:docMkLst>
        <pc:docMk/>
      </pc:docMkLst>
      <pc:sldChg chg="modSp mod">
        <pc:chgData name="Martine de Haan" userId="77378880-623d-41cd-8f4c-01bcbfb4c717" providerId="ADAL" clId="{72EF5B67-A50E-4355-A76F-AF8EA8F44664}" dt="2022-10-10T13:52:18.056" v="70" actId="20577"/>
        <pc:sldMkLst>
          <pc:docMk/>
          <pc:sldMk cId="3905877562" sldId="258"/>
        </pc:sldMkLst>
        <pc:spChg chg="mod">
          <ac:chgData name="Martine de Haan" userId="77378880-623d-41cd-8f4c-01bcbfb4c717" providerId="ADAL" clId="{72EF5B67-A50E-4355-A76F-AF8EA8F44664}" dt="2022-10-10T13:52:18.056" v="70" actId="20577"/>
          <ac:spMkLst>
            <pc:docMk/>
            <pc:sldMk cId="3905877562" sldId="258"/>
            <ac:spMk id="3" creationId="{DEA1CFE7-687B-47B7-A122-1500FB9B75EC}"/>
          </ac:spMkLst>
        </pc:spChg>
      </pc:sldChg>
      <pc:sldChg chg="modSp">
        <pc:chgData name="Martine de Haan" userId="77378880-623d-41cd-8f4c-01bcbfb4c717" providerId="ADAL" clId="{72EF5B67-A50E-4355-A76F-AF8EA8F44664}" dt="2022-10-10T13:54:32.036" v="72" actId="20577"/>
        <pc:sldMkLst>
          <pc:docMk/>
          <pc:sldMk cId="1449674924" sldId="262"/>
        </pc:sldMkLst>
        <pc:spChg chg="mod">
          <ac:chgData name="Martine de Haan" userId="77378880-623d-41cd-8f4c-01bcbfb4c717" providerId="ADAL" clId="{72EF5B67-A50E-4355-A76F-AF8EA8F44664}" dt="2022-10-10T13:54:32.036" v="72" actId="20577"/>
          <ac:spMkLst>
            <pc:docMk/>
            <pc:sldMk cId="1449674924" sldId="262"/>
            <ac:spMk id="3" creationId="{4F026250-0AB4-4C03-B824-3BC3867F4BD9}"/>
          </ac:spMkLst>
        </pc:spChg>
      </pc:sldChg>
      <pc:sldChg chg="modSp mod modAnim">
        <pc:chgData name="Martine de Haan" userId="77378880-623d-41cd-8f4c-01bcbfb4c717" providerId="ADAL" clId="{72EF5B67-A50E-4355-A76F-AF8EA8F44664}" dt="2022-10-10T13:58:45.163" v="360" actId="20577"/>
        <pc:sldMkLst>
          <pc:docMk/>
          <pc:sldMk cId="3700723562" sldId="263"/>
        </pc:sldMkLst>
        <pc:spChg chg="mod">
          <ac:chgData name="Martine de Haan" userId="77378880-623d-41cd-8f4c-01bcbfb4c717" providerId="ADAL" clId="{72EF5B67-A50E-4355-A76F-AF8EA8F44664}" dt="2022-10-10T13:58:45.163" v="360" actId="20577"/>
          <ac:spMkLst>
            <pc:docMk/>
            <pc:sldMk cId="3700723562" sldId="263"/>
            <ac:spMk id="3" creationId="{DD86E0C6-7DE0-4437-8BC9-F2C7D8450829}"/>
          </ac:spMkLst>
        </pc:spChg>
      </pc:sldChg>
      <pc:sldChg chg="modSp">
        <pc:chgData name="Martine de Haan" userId="77378880-623d-41cd-8f4c-01bcbfb4c717" providerId="ADAL" clId="{72EF5B67-A50E-4355-A76F-AF8EA8F44664}" dt="2022-10-10T13:51:35.333" v="68" actId="20577"/>
        <pc:sldMkLst>
          <pc:docMk/>
          <pc:sldMk cId="2185567919" sldId="269"/>
        </pc:sldMkLst>
        <pc:spChg chg="mod">
          <ac:chgData name="Martine de Haan" userId="77378880-623d-41cd-8f4c-01bcbfb4c717" providerId="ADAL" clId="{72EF5B67-A50E-4355-A76F-AF8EA8F44664}" dt="2022-10-10T13:51:35.333" v="68" actId="20577"/>
          <ac:spMkLst>
            <pc:docMk/>
            <pc:sldMk cId="2185567919" sldId="269"/>
            <ac:spMk id="3" creationId="{84CC8BB7-13CC-47A5-9CA4-DED3C8E2998A}"/>
          </ac:spMkLst>
        </pc:spChg>
      </pc:sldChg>
    </pc:docChg>
  </pc:docChgLst>
  <pc:docChgLst>
    <pc:chgData name="Martine de Haan" userId="S::m.dehaan@ooz.nl::77378880-623d-41cd-8f4c-01bcbfb4c717" providerId="AD" clId="Web-{3AFF8178-88C6-4DD2-9FA4-B959FD161E8A}"/>
    <pc:docChg chg="modSld">
      <pc:chgData name="Martine de Haan" userId="S::m.dehaan@ooz.nl::77378880-623d-41cd-8f4c-01bcbfb4c717" providerId="AD" clId="Web-{3AFF8178-88C6-4DD2-9FA4-B959FD161E8A}" dt="2021-12-05T13:15:06.673" v="1" actId="20577"/>
      <pc:docMkLst>
        <pc:docMk/>
      </pc:docMkLst>
      <pc:sldChg chg="modSp">
        <pc:chgData name="Martine de Haan" userId="S::m.dehaan@ooz.nl::77378880-623d-41cd-8f4c-01bcbfb4c717" providerId="AD" clId="Web-{3AFF8178-88C6-4DD2-9FA4-B959FD161E8A}" dt="2021-12-05T13:15:06.673" v="1" actId="20577"/>
        <pc:sldMkLst>
          <pc:docMk/>
          <pc:sldMk cId="2096770221" sldId="268"/>
        </pc:sldMkLst>
        <pc:spChg chg="mod">
          <ac:chgData name="Martine de Haan" userId="S::m.dehaan@ooz.nl::77378880-623d-41cd-8f4c-01bcbfb4c717" providerId="AD" clId="Web-{3AFF8178-88C6-4DD2-9FA4-B959FD161E8A}" dt="2021-12-05T13:15:06.673" v="1" actId="20577"/>
          <ac:spMkLst>
            <pc:docMk/>
            <pc:sldMk cId="2096770221" sldId="268"/>
            <ac:spMk id="3" creationId="{C7D02812-E612-4989-8B03-B40A66005903}"/>
          </ac:spMkLst>
        </pc:spChg>
      </pc:sldChg>
    </pc:docChg>
  </pc:docChgLst>
  <pc:docChgLst>
    <pc:chgData name="Martine de Haan" userId="S::m.dehaan@ooz.nl::77378880-623d-41cd-8f4c-01bcbfb4c717" providerId="AD" clId="Web-{8E49D19C-2C14-4EC4-8702-B4C02AC5EC38}"/>
    <pc:docChg chg="delSld modSld sldOrd">
      <pc:chgData name="Martine de Haan" userId="S::m.dehaan@ooz.nl::77378880-623d-41cd-8f4c-01bcbfb4c717" providerId="AD" clId="Web-{8E49D19C-2C14-4EC4-8702-B4C02AC5EC38}" dt="2021-12-09T13:02:33.066" v="29" actId="20577"/>
      <pc:docMkLst>
        <pc:docMk/>
      </pc:docMkLst>
      <pc:sldChg chg="modSp">
        <pc:chgData name="Martine de Haan" userId="S::m.dehaan@ooz.nl::77378880-623d-41cd-8f4c-01bcbfb4c717" providerId="AD" clId="Web-{8E49D19C-2C14-4EC4-8702-B4C02AC5EC38}" dt="2021-12-09T12:49:49.509" v="19" actId="20577"/>
        <pc:sldMkLst>
          <pc:docMk/>
          <pc:sldMk cId="844269851" sldId="256"/>
        </pc:sldMkLst>
        <pc:spChg chg="mod">
          <ac:chgData name="Martine de Haan" userId="S::m.dehaan@ooz.nl::77378880-623d-41cd-8f4c-01bcbfb4c717" providerId="AD" clId="Web-{8E49D19C-2C14-4EC4-8702-B4C02AC5EC38}" dt="2021-12-09T12:49:49.509" v="19" actId="20577"/>
          <ac:spMkLst>
            <pc:docMk/>
            <pc:sldMk cId="844269851" sldId="256"/>
            <ac:spMk id="7" creationId="{C688FC91-66A9-49F4-BEC0-B925B8E3CBF7}"/>
          </ac:spMkLst>
        </pc:spChg>
      </pc:sldChg>
      <pc:sldChg chg="modSp">
        <pc:chgData name="Martine de Haan" userId="S::m.dehaan@ooz.nl::77378880-623d-41cd-8f4c-01bcbfb4c717" providerId="AD" clId="Web-{8E49D19C-2C14-4EC4-8702-B4C02AC5EC38}" dt="2021-12-09T13:02:33.066" v="29" actId="20577"/>
        <pc:sldMkLst>
          <pc:docMk/>
          <pc:sldMk cId="3873459329" sldId="257"/>
        </pc:sldMkLst>
        <pc:spChg chg="mod">
          <ac:chgData name="Martine de Haan" userId="S::m.dehaan@ooz.nl::77378880-623d-41cd-8f4c-01bcbfb4c717" providerId="AD" clId="Web-{8E49D19C-2C14-4EC4-8702-B4C02AC5EC38}" dt="2021-12-09T13:02:33.066" v="29" actId="20577"/>
          <ac:spMkLst>
            <pc:docMk/>
            <pc:sldMk cId="3873459329" sldId="257"/>
            <ac:spMk id="3" creationId="{C198DC78-C3E9-419C-803A-C78EEE09CA86}"/>
          </ac:spMkLst>
        </pc:spChg>
      </pc:sldChg>
      <pc:sldChg chg="del">
        <pc:chgData name="Martine de Haan" userId="S::m.dehaan@ooz.nl::77378880-623d-41cd-8f4c-01bcbfb4c717" providerId="AD" clId="Web-{8E49D19C-2C14-4EC4-8702-B4C02AC5EC38}" dt="2021-12-09T12:56:51.570" v="22"/>
        <pc:sldMkLst>
          <pc:docMk/>
          <pc:sldMk cId="1380516998" sldId="266"/>
        </pc:sldMkLst>
      </pc:sldChg>
      <pc:sldChg chg="ord">
        <pc:chgData name="Martine de Haan" userId="S::m.dehaan@ooz.nl::77378880-623d-41cd-8f4c-01bcbfb4c717" providerId="AD" clId="Web-{8E49D19C-2C14-4EC4-8702-B4C02AC5EC38}" dt="2021-12-09T12:56:34.148" v="21"/>
        <pc:sldMkLst>
          <pc:docMk/>
          <pc:sldMk cId="2096770221" sldId="268"/>
        </pc:sldMkLst>
      </pc:sldChg>
      <pc:sldChg chg="modSp">
        <pc:chgData name="Martine de Haan" userId="S::m.dehaan@ooz.nl::77378880-623d-41cd-8f4c-01bcbfb4c717" providerId="AD" clId="Web-{8E49D19C-2C14-4EC4-8702-B4C02AC5EC38}" dt="2021-12-09T12:49:44.119" v="8" actId="20577"/>
        <pc:sldMkLst>
          <pc:docMk/>
          <pc:sldMk cId="2185567919" sldId="269"/>
        </pc:sldMkLst>
        <pc:spChg chg="mod">
          <ac:chgData name="Martine de Haan" userId="S::m.dehaan@ooz.nl::77378880-623d-41cd-8f4c-01bcbfb4c717" providerId="AD" clId="Web-{8E49D19C-2C14-4EC4-8702-B4C02AC5EC38}" dt="2021-12-09T12:49:44.119" v="8" actId="20577"/>
          <ac:spMkLst>
            <pc:docMk/>
            <pc:sldMk cId="2185567919" sldId="269"/>
            <ac:spMk id="3" creationId="{84CC8BB7-13CC-47A5-9CA4-DED3C8E2998A}"/>
          </ac:spMkLst>
        </pc:spChg>
      </pc:sldChg>
    </pc:docChg>
  </pc:docChgLst>
  <pc:docChgLst>
    <pc:chgData name="Frederieke van Perlo" userId="b9359ae5-b565-4ff2-a1f6-110015dfdfe6" providerId="ADAL" clId="{3ECC7252-1408-4402-AD75-6990E55C1E38}"/>
    <pc:docChg chg="undo custSel addSld modSld">
      <pc:chgData name="Frederieke van Perlo" userId="b9359ae5-b565-4ff2-a1f6-110015dfdfe6" providerId="ADAL" clId="{3ECC7252-1408-4402-AD75-6990E55C1E38}" dt="2022-10-13T11:19:49.939" v="171" actId="6549"/>
      <pc:docMkLst>
        <pc:docMk/>
      </pc:docMkLst>
      <pc:sldChg chg="addSp delSp mod">
        <pc:chgData name="Frederieke van Perlo" userId="b9359ae5-b565-4ff2-a1f6-110015dfdfe6" providerId="ADAL" clId="{3ECC7252-1408-4402-AD75-6990E55C1E38}" dt="2022-10-13T11:18:23.394" v="1" actId="22"/>
        <pc:sldMkLst>
          <pc:docMk/>
          <pc:sldMk cId="3955300442" sldId="260"/>
        </pc:sldMkLst>
        <pc:picChg chg="add del">
          <ac:chgData name="Frederieke van Perlo" userId="b9359ae5-b565-4ff2-a1f6-110015dfdfe6" providerId="ADAL" clId="{3ECC7252-1408-4402-AD75-6990E55C1E38}" dt="2022-10-13T11:18:23.394" v="1" actId="22"/>
          <ac:picMkLst>
            <pc:docMk/>
            <pc:sldMk cId="3955300442" sldId="260"/>
            <ac:picMk id="5" creationId="{55F7CB8B-2D72-65CF-01A4-3004FC4A6C3A}"/>
          </ac:picMkLst>
        </pc:picChg>
      </pc:sldChg>
      <pc:sldChg chg="modSp add mod modAnim modNotesTx">
        <pc:chgData name="Frederieke van Perlo" userId="b9359ae5-b565-4ff2-a1f6-110015dfdfe6" providerId="ADAL" clId="{3ECC7252-1408-4402-AD75-6990E55C1E38}" dt="2022-10-13T11:19:49.939" v="171" actId="6549"/>
        <pc:sldMkLst>
          <pc:docMk/>
          <pc:sldMk cId="1698484443" sldId="270"/>
        </pc:sldMkLst>
        <pc:spChg chg="mod">
          <ac:chgData name="Frederieke van Perlo" userId="b9359ae5-b565-4ff2-a1f6-110015dfdfe6" providerId="ADAL" clId="{3ECC7252-1408-4402-AD75-6990E55C1E38}" dt="2022-10-13T11:18:39.358" v="31" actId="20577"/>
          <ac:spMkLst>
            <pc:docMk/>
            <pc:sldMk cId="1698484443" sldId="270"/>
            <ac:spMk id="2" creationId="{F5D49535-7672-4F4E-AB4D-EC131D65F8F1}"/>
          </ac:spMkLst>
        </pc:spChg>
        <pc:spChg chg="mod">
          <ac:chgData name="Frederieke van Perlo" userId="b9359ae5-b565-4ff2-a1f6-110015dfdfe6" providerId="ADAL" clId="{3ECC7252-1408-4402-AD75-6990E55C1E38}" dt="2022-10-13T11:19:42.648" v="170" actId="20577"/>
          <ac:spMkLst>
            <pc:docMk/>
            <pc:sldMk cId="1698484443" sldId="270"/>
            <ac:spMk id="3" creationId="{CC28A7A4-148C-4047-BD4C-EA4E2A935819}"/>
          </ac:spMkLst>
        </pc:spChg>
      </pc:sldChg>
    </pc:docChg>
  </pc:docChgLst>
  <pc:docChgLst>
    <pc:chgData name="Martine de Haan" userId="S::m.dehaan@ooz.nl::77378880-623d-41cd-8f4c-01bcbfb4c717" providerId="AD" clId="Web-{D0B23B0F-D21B-4CDF-8A98-6EE7E8119825}"/>
    <pc:docChg chg="modSld">
      <pc:chgData name="Martine de Haan" userId="S::m.dehaan@ooz.nl::77378880-623d-41cd-8f4c-01bcbfb4c717" providerId="AD" clId="Web-{D0B23B0F-D21B-4CDF-8A98-6EE7E8119825}" dt="2021-12-09T17:37:47.733" v="1" actId="20577"/>
      <pc:docMkLst>
        <pc:docMk/>
      </pc:docMkLst>
      <pc:sldChg chg="modSp">
        <pc:chgData name="Martine de Haan" userId="S::m.dehaan@ooz.nl::77378880-623d-41cd-8f4c-01bcbfb4c717" providerId="AD" clId="Web-{D0B23B0F-D21B-4CDF-8A98-6EE7E8119825}" dt="2021-12-09T17:37:47.733" v="1" actId="20577"/>
        <pc:sldMkLst>
          <pc:docMk/>
          <pc:sldMk cId="3873459329" sldId="257"/>
        </pc:sldMkLst>
        <pc:spChg chg="mod">
          <ac:chgData name="Martine de Haan" userId="S::m.dehaan@ooz.nl::77378880-623d-41cd-8f4c-01bcbfb4c717" providerId="AD" clId="Web-{D0B23B0F-D21B-4CDF-8A98-6EE7E8119825}" dt="2021-12-09T17:37:47.733" v="1" actId="20577"/>
          <ac:spMkLst>
            <pc:docMk/>
            <pc:sldMk cId="3873459329" sldId="257"/>
            <ac:spMk id="3" creationId="{C198DC78-C3E9-419C-803A-C78EEE09CA86}"/>
          </ac:spMkLst>
        </pc:spChg>
      </pc:sldChg>
    </pc:docChg>
  </pc:docChgLst>
  <pc:docChgLst>
    <pc:chgData name="Frederieke van Perlo" userId="S::f.vanperlo@ooz.nl::b9359ae5-b565-4ff2-a1f6-110015dfdfe6" providerId="AD" clId="Web-{271270C6-6C4C-4ED8-A04E-7B6E39EFBBD1}"/>
    <pc:docChg chg="addSld modSld">
      <pc:chgData name="Frederieke van Perlo" userId="S::f.vanperlo@ooz.nl::b9359ae5-b565-4ff2-a1f6-110015dfdfe6" providerId="AD" clId="Web-{271270C6-6C4C-4ED8-A04E-7B6E39EFBBD1}" dt="2021-12-06T11:35:41.053" v="4" actId="20577"/>
      <pc:docMkLst>
        <pc:docMk/>
      </pc:docMkLst>
      <pc:sldChg chg="modSp">
        <pc:chgData name="Frederieke van Perlo" userId="S::f.vanperlo@ooz.nl::b9359ae5-b565-4ff2-a1f6-110015dfdfe6" providerId="AD" clId="Web-{271270C6-6C4C-4ED8-A04E-7B6E39EFBBD1}" dt="2021-12-06T11:32:10.806" v="0" actId="20577"/>
        <pc:sldMkLst>
          <pc:docMk/>
          <pc:sldMk cId="844269851" sldId="256"/>
        </pc:sldMkLst>
        <pc:spChg chg="mod">
          <ac:chgData name="Frederieke van Perlo" userId="S::f.vanperlo@ooz.nl::b9359ae5-b565-4ff2-a1f6-110015dfdfe6" providerId="AD" clId="Web-{271270C6-6C4C-4ED8-A04E-7B6E39EFBBD1}" dt="2021-12-06T11:32:10.806" v="0" actId="20577"/>
          <ac:spMkLst>
            <pc:docMk/>
            <pc:sldMk cId="844269851" sldId="256"/>
            <ac:spMk id="7" creationId="{C688FC91-66A9-49F4-BEC0-B925B8E3CBF7}"/>
          </ac:spMkLst>
        </pc:spChg>
      </pc:sldChg>
      <pc:sldChg chg="modSp new">
        <pc:chgData name="Frederieke van Perlo" userId="S::f.vanperlo@ooz.nl::b9359ae5-b565-4ff2-a1f6-110015dfdfe6" providerId="AD" clId="Web-{271270C6-6C4C-4ED8-A04E-7B6E39EFBBD1}" dt="2021-12-06T11:35:41.053" v="4" actId="20577"/>
        <pc:sldMkLst>
          <pc:docMk/>
          <pc:sldMk cId="2185567919" sldId="269"/>
        </pc:sldMkLst>
        <pc:spChg chg="mod">
          <ac:chgData name="Frederieke van Perlo" userId="S::f.vanperlo@ooz.nl::b9359ae5-b565-4ff2-a1f6-110015dfdfe6" providerId="AD" clId="Web-{271270C6-6C4C-4ED8-A04E-7B6E39EFBBD1}" dt="2021-12-06T11:35:41.053" v="4" actId="20577"/>
          <ac:spMkLst>
            <pc:docMk/>
            <pc:sldMk cId="2185567919" sldId="269"/>
            <ac:spMk id="2" creationId="{019140B3-BF8E-4446-8E08-A12B7C95D7C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47E38-6EFA-4C83-890A-E439436B095E}" type="datetimeFigureOut">
              <a:rPr lang="nl-NL"/>
              <a:t>14-10-2022</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08E12-8ABE-4200-96A9-781E29466B58}" type="slidenum">
              <a:rPr lang="nl-NL"/>
              <a:t>‹nr.›</a:t>
            </a:fld>
            <a:endParaRPr lang="nl-NL"/>
          </a:p>
        </p:txBody>
      </p:sp>
    </p:spTree>
    <p:extLst>
      <p:ext uri="{BB962C8B-B14F-4D97-AF65-F5344CB8AC3E}">
        <p14:creationId xmlns:p14="http://schemas.microsoft.com/office/powerpoint/2010/main" val="85505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1</a:t>
            </a:fld>
            <a:endParaRPr lang="nl-NL"/>
          </a:p>
        </p:txBody>
      </p:sp>
    </p:spTree>
    <p:extLst>
      <p:ext uri="{BB962C8B-B14F-4D97-AF65-F5344CB8AC3E}">
        <p14:creationId xmlns:p14="http://schemas.microsoft.com/office/powerpoint/2010/main" val="2453175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10</a:t>
            </a:fld>
            <a:endParaRPr lang="nl-NL"/>
          </a:p>
        </p:txBody>
      </p:sp>
    </p:spTree>
    <p:extLst>
      <p:ext uri="{BB962C8B-B14F-4D97-AF65-F5344CB8AC3E}">
        <p14:creationId xmlns:p14="http://schemas.microsoft.com/office/powerpoint/2010/main" val="3996597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cs typeface="Calibri"/>
              </a:rPr>
              <a:t>Onderzoek</a:t>
            </a:r>
            <a:r>
              <a:rPr lang="en-US" dirty="0">
                <a:cs typeface="Calibri"/>
              </a:rPr>
              <a:t> </a:t>
            </a:r>
            <a:r>
              <a:rPr lang="en-US" dirty="0" err="1">
                <a:cs typeface="Calibri"/>
              </a:rPr>
              <a:t>heeft</a:t>
            </a:r>
            <a:r>
              <a:rPr lang="en-US" dirty="0">
                <a:cs typeface="Calibri"/>
              </a:rPr>
              <a:t> </a:t>
            </a:r>
            <a:r>
              <a:rPr lang="en-US" dirty="0" err="1">
                <a:cs typeface="Calibri"/>
              </a:rPr>
              <a:t>uitgewezen</a:t>
            </a:r>
            <a:r>
              <a:rPr lang="en-US" dirty="0">
                <a:cs typeface="Calibri"/>
              </a:rPr>
              <a:t> </a:t>
            </a:r>
            <a:r>
              <a:rPr lang="en-US" dirty="0" err="1">
                <a:cs typeface="Calibri"/>
              </a:rPr>
              <a:t>dat</a:t>
            </a:r>
            <a:r>
              <a:rPr lang="en-US" dirty="0">
                <a:cs typeface="Calibri"/>
              </a:rPr>
              <a:t> DE </a:t>
            </a:r>
            <a:r>
              <a:rPr lang="en-US" dirty="0" err="1">
                <a:cs typeface="Calibri"/>
              </a:rPr>
              <a:t>manier</a:t>
            </a:r>
            <a:r>
              <a:rPr lang="en-US" dirty="0">
                <a:cs typeface="Calibri"/>
              </a:rPr>
              <a:t> om </a:t>
            </a:r>
            <a:r>
              <a:rPr lang="en-US" dirty="0" err="1">
                <a:cs typeface="Calibri"/>
              </a:rPr>
              <a:t>erachter</a:t>
            </a:r>
            <a:r>
              <a:rPr lang="en-US" dirty="0">
                <a:cs typeface="Calibri"/>
              </a:rPr>
              <a:t> </a:t>
            </a:r>
            <a:r>
              <a:rPr lang="en-US" dirty="0" err="1">
                <a:cs typeface="Calibri"/>
              </a:rPr>
              <a:t>te</a:t>
            </a:r>
            <a:r>
              <a:rPr lang="en-US" dirty="0">
                <a:cs typeface="Calibri"/>
              </a:rPr>
              <a:t> </a:t>
            </a:r>
            <a:r>
              <a:rPr lang="en-US" dirty="0" err="1">
                <a:cs typeface="Calibri"/>
              </a:rPr>
              <a:t>komen</a:t>
            </a:r>
            <a:r>
              <a:rPr lang="en-US" dirty="0">
                <a:cs typeface="Calibri"/>
              </a:rPr>
              <a:t> of </a:t>
            </a:r>
            <a:r>
              <a:rPr lang="en-US" dirty="0" err="1">
                <a:cs typeface="Calibri"/>
              </a:rPr>
              <a:t>een</a:t>
            </a:r>
            <a:r>
              <a:rPr lang="en-US" dirty="0">
                <a:cs typeface="Calibri"/>
              </a:rPr>
              <a:t> </a:t>
            </a:r>
            <a:r>
              <a:rPr lang="en-US" dirty="0" err="1">
                <a:cs typeface="Calibri"/>
              </a:rPr>
              <a:t>studie</a:t>
            </a:r>
            <a:r>
              <a:rPr lang="en-US" dirty="0">
                <a:cs typeface="Calibri"/>
              </a:rPr>
              <a:t> </a:t>
            </a:r>
            <a:r>
              <a:rPr lang="en-US" dirty="0" err="1">
                <a:cs typeface="Calibri"/>
              </a:rPr>
              <a:t>wel</a:t>
            </a:r>
            <a:r>
              <a:rPr lang="en-US" dirty="0">
                <a:cs typeface="Calibri"/>
              </a:rPr>
              <a:t> of </a:t>
            </a:r>
            <a:r>
              <a:rPr lang="en-US" dirty="0" err="1">
                <a:cs typeface="Calibri"/>
              </a:rPr>
              <a:t>niet</a:t>
            </a:r>
            <a:r>
              <a:rPr lang="en-US" dirty="0">
                <a:cs typeface="Calibri"/>
              </a:rPr>
              <a:t> past is: MEELOPEN!</a:t>
            </a:r>
          </a:p>
        </p:txBody>
      </p:sp>
      <p:sp>
        <p:nvSpPr>
          <p:cNvPr id="4" name="Tijdelijke aanduiding voor dianummer 3"/>
          <p:cNvSpPr>
            <a:spLocks noGrp="1"/>
          </p:cNvSpPr>
          <p:nvPr>
            <p:ph type="sldNum" sz="quarter" idx="5"/>
          </p:nvPr>
        </p:nvSpPr>
        <p:spPr/>
        <p:txBody>
          <a:bodyPr/>
          <a:lstStyle/>
          <a:p>
            <a:fld id="{67408E12-8ABE-4200-96A9-781E29466B58}" type="slidenum">
              <a:rPr lang="nl-NL"/>
              <a:t>11</a:t>
            </a:fld>
            <a:endParaRPr lang="nl-NL"/>
          </a:p>
        </p:txBody>
      </p:sp>
    </p:spTree>
    <p:extLst>
      <p:ext uri="{BB962C8B-B14F-4D97-AF65-F5344CB8AC3E}">
        <p14:creationId xmlns:p14="http://schemas.microsoft.com/office/powerpoint/2010/main" val="3896537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2</a:t>
            </a:fld>
            <a:endParaRPr lang="nl-NL"/>
          </a:p>
        </p:txBody>
      </p:sp>
    </p:spTree>
    <p:extLst>
      <p:ext uri="{BB962C8B-B14F-4D97-AF65-F5344CB8AC3E}">
        <p14:creationId xmlns:p14="http://schemas.microsoft.com/office/powerpoint/2010/main" val="612678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cs typeface="Calibri"/>
              </a:rPr>
              <a:t>Bij</a:t>
            </a:r>
            <a:r>
              <a:rPr lang="en-US" dirty="0">
                <a:cs typeface="Calibri"/>
              </a:rPr>
              <a:t> de </a:t>
            </a:r>
            <a:r>
              <a:rPr lang="en-US" dirty="0" err="1">
                <a:cs typeface="Calibri"/>
              </a:rPr>
              <a:t>meeste</a:t>
            </a:r>
            <a:r>
              <a:rPr lang="en-US" dirty="0">
                <a:cs typeface="Calibri"/>
              </a:rPr>
              <a:t> </a:t>
            </a:r>
            <a:r>
              <a:rPr lang="en-US" dirty="0" err="1">
                <a:cs typeface="Calibri"/>
              </a:rPr>
              <a:t>mensen</a:t>
            </a:r>
            <a:r>
              <a:rPr lang="en-US" dirty="0">
                <a:cs typeface="Calibri"/>
              </a:rPr>
              <a:t> vast </a:t>
            </a:r>
            <a:r>
              <a:rPr lang="en-US" dirty="0" err="1">
                <a:cs typeface="Calibri"/>
              </a:rPr>
              <a:t>bekend</a:t>
            </a:r>
            <a:r>
              <a:rPr lang="en-US" dirty="0">
                <a:cs typeface="Calibri"/>
              </a:rPr>
              <a:t>, maar </a:t>
            </a:r>
            <a:r>
              <a:rPr lang="en-US" dirty="0" err="1">
                <a:cs typeface="Calibri"/>
              </a:rPr>
              <a:t>voor</a:t>
            </a:r>
            <a:r>
              <a:rPr lang="en-US" dirty="0">
                <a:cs typeface="Calibri"/>
              </a:rPr>
              <a:t> de </a:t>
            </a:r>
            <a:r>
              <a:rPr lang="en-US" dirty="0" err="1">
                <a:cs typeface="Calibri"/>
              </a:rPr>
              <a:t>zekerheid</a:t>
            </a:r>
            <a:r>
              <a:rPr lang="en-US" dirty="0">
                <a:cs typeface="Calibri"/>
              </a:rPr>
              <a:t>:</a:t>
            </a:r>
          </a:p>
          <a:p>
            <a:endParaRPr lang="en-US" dirty="0">
              <a:cs typeface="Calibri"/>
            </a:endParaRPr>
          </a:p>
          <a:p>
            <a:pPr algn="l"/>
            <a:r>
              <a:rPr lang="nl-NL" b="0" i="0" dirty="0">
                <a:solidFill>
                  <a:srgbClr val="000000"/>
                </a:solidFill>
                <a:effectLst/>
                <a:latin typeface="verdana" panose="020B0604030504040204" pitchFamily="34" charset="0"/>
              </a:rPr>
              <a:t>Als vwo'er is het goed om de verschillen tussen hbo en wo zelf uit te zoeken. Denk niet gelijk dat het hbo minder is dan het wo, maar kijk eerst naar de verschillen in de manier van lesgeven, de gestelde eisen en de beroepen die je ermee kunt uitoefenen. Hbo opleidingen zijn vooral beroepsgericht en universitaire opleidingen wetenschappelijk. Over het algemeen is het heel duidelijk welke beroepen je kunt uitvoeren na een bepaalde hbo opleiding. Na een wo opleiding kun je vele kanten op, bijvoorbeeld als onderzoeker. Je krijgt op het hbo veel voorgeschreven praktijkopdrachten die je in groepen moet uitvoeren en op de universiteit ga jij zelf ontdekken en onderzoeken. Aan een universiteit is er dan ook veel minder begeleiding bij het maken huiswerk. Op het hbo ga je vrijwel altijd op stage.</a:t>
            </a:r>
          </a:p>
          <a:p>
            <a:br>
              <a:rPr lang="nl-NL" dirty="0"/>
            </a:br>
            <a:r>
              <a:rPr lang="nl-NL" b="1" dirty="0"/>
              <a:t>HBO				WO</a:t>
            </a:r>
          </a:p>
          <a:p>
            <a:endParaRPr lang="nl-NL" b="1" dirty="0"/>
          </a:p>
          <a:p>
            <a:r>
              <a:rPr lang="nl-NL" dirty="0"/>
              <a:t>- Beroepsgericht			- Wetenschappelijk gericht</a:t>
            </a:r>
            <a:br>
              <a:rPr lang="nl-NL" dirty="0"/>
            </a:br>
            <a:r>
              <a:rPr lang="nl-NL" dirty="0"/>
              <a:t>- Praktijkgerichte opdrachten			- Theoretische opdrachten</a:t>
            </a:r>
            <a:br>
              <a:rPr lang="nl-NL" dirty="0"/>
            </a:br>
            <a:r>
              <a:rPr lang="nl-NL" dirty="0"/>
              <a:t>- Stage is verplicht			- Stage is mogelijk</a:t>
            </a:r>
            <a:br>
              <a:rPr lang="nl-NL" dirty="0"/>
            </a:br>
            <a:r>
              <a:rPr lang="nl-NL" dirty="0"/>
              <a:t>- Theorie gelijk toepassen			- Je genereert nieuwe kennis</a:t>
            </a:r>
            <a:br>
              <a:rPr lang="nl-NL" dirty="0"/>
            </a:br>
            <a:r>
              <a:rPr lang="nl-NL" dirty="0"/>
              <a:t>- Competentiegericht leren			- Vakgericht leren</a:t>
            </a:r>
            <a:br>
              <a:rPr lang="nl-NL" dirty="0"/>
            </a:br>
            <a:r>
              <a:rPr lang="nl-NL" dirty="0"/>
              <a:t>- Veel verschillende vakken			- Minder verschillende vakken</a:t>
            </a:r>
            <a:br>
              <a:rPr lang="nl-NL" dirty="0"/>
            </a:br>
            <a:r>
              <a:rPr lang="nl-NL" dirty="0"/>
              <a:t>- Gemiddeld studietempo			- Hoog studietempo</a:t>
            </a:r>
            <a:br>
              <a:rPr lang="nl-NL" dirty="0"/>
            </a:br>
            <a:r>
              <a:rPr lang="nl-NL" dirty="0"/>
              <a:t>- Veel groepsgewijs werken			- Veel zelfstandig werken</a:t>
            </a:r>
            <a:br>
              <a:rPr lang="nl-NL" dirty="0"/>
            </a:br>
            <a:r>
              <a:rPr lang="nl-NL" dirty="0"/>
              <a:t>- Persoonlijke benadering			- Minder persoonlijke benadering</a:t>
            </a:r>
            <a:br>
              <a:rPr lang="nl-NL" dirty="0"/>
            </a:br>
            <a:r>
              <a:rPr lang="nl-NL" dirty="0"/>
              <a:t>- Meer controle op huiswerk			- Minder controle op huiswerk	</a:t>
            </a:r>
            <a:br>
              <a:rPr lang="nl-NL" dirty="0"/>
            </a:br>
            <a:r>
              <a:rPr lang="nl-NL" dirty="0"/>
              <a:t>- Opleiding voor uitvoerend beroep		- Opleiding voor hogere functie</a:t>
            </a:r>
            <a:br>
              <a:rPr lang="nl-NL" dirty="0"/>
            </a:br>
            <a:r>
              <a:rPr lang="nl-NL" dirty="0"/>
              <a:t>- Helder beroepsbeeld			- Geen helder beroepsbeeld</a:t>
            </a:r>
            <a:br>
              <a:rPr lang="nl-NL" dirty="0"/>
            </a:br>
            <a:br>
              <a:rPr lang="nl-NL" dirty="0"/>
            </a:br>
            <a:br>
              <a:rPr lang="nl-NL" dirty="0"/>
            </a:br>
            <a:br>
              <a:rPr lang="nl-NL" dirty="0"/>
            </a:br>
            <a:br>
              <a:rPr lang="nl-NL" dirty="0"/>
            </a:br>
            <a:br>
              <a:rPr lang="nl-NL" dirty="0"/>
            </a:br>
            <a:br>
              <a:rPr lang="nl-NL" dirty="0"/>
            </a:br>
            <a:br>
              <a:rPr lang="nl-NL" dirty="0"/>
            </a:br>
            <a:br>
              <a:rPr lang="nl-NL" dirty="0"/>
            </a:br>
            <a:br>
              <a:rPr lang="nl-NL" dirty="0"/>
            </a:br>
            <a:endParaRPr lang="en-US" dirty="0">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3</a:t>
            </a:fld>
            <a:endParaRPr lang="nl-NL"/>
          </a:p>
        </p:txBody>
      </p:sp>
    </p:spTree>
    <p:extLst>
      <p:ext uri="{BB962C8B-B14F-4D97-AF65-F5344CB8AC3E}">
        <p14:creationId xmlns:p14="http://schemas.microsoft.com/office/powerpoint/2010/main" val="683856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4</a:t>
            </a:fld>
            <a:endParaRPr lang="nl-NL"/>
          </a:p>
        </p:txBody>
      </p:sp>
    </p:spTree>
    <p:extLst>
      <p:ext uri="{BB962C8B-B14F-4D97-AF65-F5344CB8AC3E}">
        <p14:creationId xmlns:p14="http://schemas.microsoft.com/office/powerpoint/2010/main" val="250695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5</a:t>
            </a:fld>
            <a:endParaRPr lang="nl-NL"/>
          </a:p>
        </p:txBody>
      </p:sp>
    </p:spTree>
    <p:extLst>
      <p:ext uri="{BB962C8B-B14F-4D97-AF65-F5344CB8AC3E}">
        <p14:creationId xmlns:p14="http://schemas.microsoft.com/office/powerpoint/2010/main" val="4178719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6</a:t>
            </a:fld>
            <a:endParaRPr lang="nl-NL"/>
          </a:p>
        </p:txBody>
      </p:sp>
    </p:spTree>
    <p:extLst>
      <p:ext uri="{BB962C8B-B14F-4D97-AF65-F5344CB8AC3E}">
        <p14:creationId xmlns:p14="http://schemas.microsoft.com/office/powerpoint/2010/main" val="733884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7</a:t>
            </a:fld>
            <a:endParaRPr lang="nl-NL"/>
          </a:p>
        </p:txBody>
      </p:sp>
    </p:spTree>
    <p:extLst>
      <p:ext uri="{BB962C8B-B14F-4D97-AF65-F5344CB8AC3E}">
        <p14:creationId xmlns:p14="http://schemas.microsoft.com/office/powerpoint/2010/main" val="1423187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8</a:t>
            </a:fld>
            <a:endParaRPr lang="nl-NL"/>
          </a:p>
        </p:txBody>
      </p:sp>
    </p:spTree>
    <p:extLst>
      <p:ext uri="{BB962C8B-B14F-4D97-AF65-F5344CB8AC3E}">
        <p14:creationId xmlns:p14="http://schemas.microsoft.com/office/powerpoint/2010/main" val="727729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5"/>
          </p:nvPr>
        </p:nvSpPr>
        <p:spPr/>
        <p:txBody>
          <a:bodyPr/>
          <a:lstStyle/>
          <a:p>
            <a:fld id="{67408E12-8ABE-4200-96A9-781E29466B58}" type="slidenum">
              <a:rPr lang="nl-NL"/>
              <a:t>9</a:t>
            </a:fld>
            <a:endParaRPr lang="nl-NL"/>
          </a:p>
        </p:txBody>
      </p:sp>
    </p:spTree>
    <p:extLst>
      <p:ext uri="{BB962C8B-B14F-4D97-AF65-F5344CB8AC3E}">
        <p14:creationId xmlns:p14="http://schemas.microsoft.com/office/powerpoint/2010/main" val="2917872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764704"/>
            <a:ext cx="7772400" cy="1470025"/>
          </a:xfrm>
        </p:spPr>
        <p:txBody>
          <a:bodyPr/>
          <a:lstStyle>
            <a:lvl1pPr>
              <a:defRPr>
                <a:solidFill>
                  <a:srgbClr val="D6006E"/>
                </a:solidFill>
              </a:defRPr>
            </a:lvl1pPr>
          </a:lstStyle>
          <a:p>
            <a:r>
              <a:rPr lang="nl-NL"/>
              <a:t>Klik om de stijl te bewerken</a:t>
            </a:r>
          </a:p>
        </p:txBody>
      </p:sp>
      <p:sp>
        <p:nvSpPr>
          <p:cNvPr id="3" name="Ondertitel 2"/>
          <p:cNvSpPr>
            <a:spLocks noGrp="1"/>
          </p:cNvSpPr>
          <p:nvPr>
            <p:ph type="subTitle" idx="1"/>
          </p:nvPr>
        </p:nvSpPr>
        <p:spPr>
          <a:xfrm>
            <a:off x="685800" y="2542939"/>
            <a:ext cx="77724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Tree>
    <p:extLst>
      <p:ext uri="{BB962C8B-B14F-4D97-AF65-F5344CB8AC3E}">
        <p14:creationId xmlns:p14="http://schemas.microsoft.com/office/powerpoint/2010/main" val="17220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003232" cy="1143000"/>
          </a:xfrm>
        </p:spPr>
        <p:txBody>
          <a:bodyPr/>
          <a:lstStyle>
            <a:lvl1pPr algn="l">
              <a:defRPr>
                <a:solidFill>
                  <a:srgbClr val="D6006E"/>
                </a:solidFill>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1600200"/>
            <a:ext cx="8003232" cy="4525963"/>
          </a:xfrm>
        </p:spPr>
        <p:txBody>
          <a:bodyPr vert="eaVert"/>
          <a:lstStyle>
            <a:lvl1pPr>
              <a:defRPr sz="2400">
                <a:solidFill>
                  <a:schemeClr val="tx1"/>
                </a:solidFill>
              </a:defRPr>
            </a:lvl1pPr>
            <a:lvl2pPr>
              <a:defRPr sz="2200">
                <a:solidFill>
                  <a:schemeClr val="tx1"/>
                </a:solidFill>
              </a:defRPr>
            </a:lvl2pPr>
            <a:lvl3pPr>
              <a:defRPr sz="2000">
                <a:solidFill>
                  <a:schemeClr val="tx1"/>
                </a:solidFill>
              </a:defRPr>
            </a:lvl3pPr>
            <a:lvl4pPr>
              <a:defRPr sz="1800">
                <a:solidFill>
                  <a:schemeClr val="tx1"/>
                </a:solidFill>
              </a:defRPr>
            </a:lvl4pPr>
            <a:lvl5pPr>
              <a:defRPr sz="1600">
                <a:solidFill>
                  <a:schemeClr val="tx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97133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1831032" cy="5851525"/>
          </a:xfrm>
        </p:spPr>
        <p:txBody>
          <a:bodyPr vert="eaVert"/>
          <a:lstStyle>
            <a:lvl1pPr algn="l">
              <a:defRPr>
                <a:solidFill>
                  <a:srgbClr val="D6006E"/>
                </a:solidFill>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123638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003232" cy="1143000"/>
          </a:xfrm>
        </p:spPr>
        <p:txBody>
          <a:bodyPr/>
          <a:lstStyle>
            <a:lvl1pPr>
              <a:defRPr>
                <a:solidFill>
                  <a:srgbClr val="D6006E"/>
                </a:solidFill>
              </a:defRPr>
            </a:lvl1pPr>
          </a:lstStyle>
          <a:p>
            <a:r>
              <a:rPr lang="nl-NL"/>
              <a:t>Klik om de stijl te bewerken</a:t>
            </a:r>
          </a:p>
        </p:txBody>
      </p:sp>
    </p:spTree>
    <p:extLst>
      <p:ext uri="{BB962C8B-B14F-4D97-AF65-F5344CB8AC3E}">
        <p14:creationId xmlns:p14="http://schemas.microsoft.com/office/powerpoint/2010/main" val="4210930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003232" cy="1143000"/>
          </a:xfrm>
        </p:spPr>
        <p:txBody>
          <a:bodyPr/>
          <a:lstStyle>
            <a:lvl1pPr algn="l">
              <a:defRPr>
                <a:solidFill>
                  <a:srgbClr val="D6006E"/>
                </a:solidFill>
              </a:defRPr>
            </a:lvl1pPr>
          </a:lstStyle>
          <a:p>
            <a:r>
              <a:rPr lang="nl-NL"/>
              <a:t>Klik om de stijl te bewerken</a:t>
            </a:r>
          </a:p>
        </p:txBody>
      </p:sp>
      <p:sp>
        <p:nvSpPr>
          <p:cNvPr id="7" name="Tijdelijke aanduiding voor tekst 2"/>
          <p:cNvSpPr>
            <a:spLocks noGrp="1"/>
          </p:cNvSpPr>
          <p:nvPr>
            <p:ph idx="10"/>
          </p:nvPr>
        </p:nvSpPr>
        <p:spPr>
          <a:xfrm>
            <a:off x="457200" y="1556792"/>
            <a:ext cx="8003232" cy="4525963"/>
          </a:xfrm>
          <a:prstGeom prst="rect">
            <a:avLst/>
          </a:prstGeom>
        </p:spPr>
        <p:txBody>
          <a:bodyPr vert="horz" lIns="91440" tIns="45720" rIns="91440" bIns="4572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34004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11560" y="476673"/>
            <a:ext cx="7772400" cy="936104"/>
          </a:xfrm>
        </p:spPr>
        <p:txBody>
          <a:bodyPr anchor="ctr"/>
          <a:lstStyle>
            <a:lvl1pPr algn="l">
              <a:defRPr sz="4000" b="0" cap="none" baseline="0">
                <a:solidFill>
                  <a:srgbClr val="D6006E"/>
                </a:solidFill>
              </a:defRPr>
            </a:lvl1pPr>
          </a:lstStyle>
          <a:p>
            <a:r>
              <a:rPr lang="nl-NL"/>
              <a:t>Klik om de stijl te bewerken</a:t>
            </a:r>
          </a:p>
        </p:txBody>
      </p:sp>
      <p:sp>
        <p:nvSpPr>
          <p:cNvPr id="3" name="Tijdelijke aanduiding voor tekst 2"/>
          <p:cNvSpPr>
            <a:spLocks noGrp="1"/>
          </p:cNvSpPr>
          <p:nvPr>
            <p:ph type="body" idx="1"/>
          </p:nvPr>
        </p:nvSpPr>
        <p:spPr>
          <a:xfrm>
            <a:off x="611560" y="1700808"/>
            <a:ext cx="7772400" cy="1500187"/>
          </a:xfrm>
        </p:spPr>
        <p:txBody>
          <a:bodyPr anchor="t">
            <a:normAutofit/>
          </a:bodyPr>
          <a:lstStyle>
            <a:lvl1pPr marL="0" indent="0">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Tree>
    <p:extLst>
      <p:ext uri="{BB962C8B-B14F-4D97-AF65-F5344CB8AC3E}">
        <p14:creationId xmlns:p14="http://schemas.microsoft.com/office/powerpoint/2010/main" val="312151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003232" cy="1143000"/>
          </a:xfrm>
        </p:spPr>
        <p:txBody>
          <a:bodyPr/>
          <a:lstStyle>
            <a:lvl1pPr algn="l">
              <a:defRPr>
                <a:solidFill>
                  <a:srgbClr val="D6006E"/>
                </a:solidFill>
              </a:defRPr>
            </a:lvl1pPr>
          </a:lstStyle>
          <a:p>
            <a:r>
              <a:rPr lang="nl-NL"/>
              <a:t>Klik om de stijl te bewerken</a:t>
            </a:r>
          </a:p>
        </p:txBody>
      </p:sp>
      <p:sp>
        <p:nvSpPr>
          <p:cNvPr id="3" name="Tijdelijke aanduiding voor inhoud 2"/>
          <p:cNvSpPr>
            <a:spLocks noGrp="1"/>
          </p:cNvSpPr>
          <p:nvPr>
            <p:ph sz="half" idx="1"/>
          </p:nvPr>
        </p:nvSpPr>
        <p:spPr>
          <a:xfrm>
            <a:off x="457200" y="1600200"/>
            <a:ext cx="3970784" cy="4525963"/>
          </a:xfrm>
        </p:spPr>
        <p:txBody>
          <a:bodyPr/>
          <a:lstStyle>
            <a:lvl1pPr>
              <a:defRPr sz="2400">
                <a:solidFill>
                  <a:schemeClr val="tx1"/>
                </a:solidFill>
              </a:defRPr>
            </a:lvl1pPr>
            <a:lvl2pPr>
              <a:defRPr sz="2200">
                <a:solidFill>
                  <a:schemeClr val="tx1"/>
                </a:solidFill>
              </a:defRPr>
            </a:lvl2pPr>
            <a:lvl3pPr>
              <a:defRPr sz="2000">
                <a:solidFill>
                  <a:schemeClr val="tx1"/>
                </a:solidFill>
              </a:defRPr>
            </a:lvl3pPr>
            <a:lvl4pPr>
              <a:defRPr sz="18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4008" y="1600200"/>
            <a:ext cx="3816424" cy="4525963"/>
          </a:xfrm>
        </p:spPr>
        <p:txBody>
          <a:bodyPr/>
          <a:lstStyle>
            <a:lvl1pPr>
              <a:defRPr sz="2400">
                <a:solidFill>
                  <a:schemeClr val="tx1"/>
                </a:solidFill>
              </a:defRPr>
            </a:lvl1pPr>
            <a:lvl2pPr>
              <a:defRPr sz="2200">
                <a:solidFill>
                  <a:schemeClr val="tx1"/>
                </a:solidFill>
              </a:defRPr>
            </a:lvl2pPr>
            <a:lvl3pPr>
              <a:defRPr sz="2000">
                <a:solidFill>
                  <a:schemeClr val="tx1"/>
                </a:solidFill>
              </a:defRPr>
            </a:lvl3pPr>
            <a:lvl4pPr>
              <a:defRPr sz="18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87128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003232" cy="1143000"/>
          </a:xfrm>
        </p:spPr>
        <p:txBody>
          <a:bodyPr/>
          <a:lstStyle>
            <a:lvl1pPr algn="l">
              <a:defRPr>
                <a:solidFill>
                  <a:srgbClr val="D6006E"/>
                </a:solidFill>
              </a:defRPr>
            </a:lvl1pPr>
          </a:lstStyle>
          <a:p>
            <a:r>
              <a:rPr lang="nl-NL"/>
              <a:t>Klik om de stijl te bewerken</a:t>
            </a:r>
          </a:p>
        </p:txBody>
      </p:sp>
      <p:sp>
        <p:nvSpPr>
          <p:cNvPr id="3" name="Tijdelijke aanduiding voor tekst 2"/>
          <p:cNvSpPr>
            <a:spLocks noGrp="1"/>
          </p:cNvSpPr>
          <p:nvPr>
            <p:ph type="body" idx="1"/>
          </p:nvPr>
        </p:nvSpPr>
        <p:spPr>
          <a:xfrm>
            <a:off x="457200" y="1535113"/>
            <a:ext cx="3970784" cy="741759"/>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420888"/>
            <a:ext cx="3970784" cy="3630389"/>
          </a:xfrm>
        </p:spPr>
        <p:txBody>
          <a:bodyPr/>
          <a:lstStyle>
            <a:lvl1pPr>
              <a:defRPr sz="22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400">
                <a:solidFill>
                  <a:schemeClr val="tx1"/>
                </a:solidFill>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2"/>
            <a:ext cx="3815407" cy="741759"/>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4733" y="2399474"/>
            <a:ext cx="3815699" cy="3630389"/>
          </a:xfrm>
        </p:spPr>
        <p:txBody>
          <a:bodyPr/>
          <a:lstStyle>
            <a:lvl1pPr>
              <a:defRPr sz="22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400">
                <a:solidFill>
                  <a:schemeClr val="tx1"/>
                </a:solidFill>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24108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003232" cy="1143000"/>
          </a:xfrm>
        </p:spPr>
        <p:txBody>
          <a:bodyPr/>
          <a:lstStyle>
            <a:lvl1pPr algn="l">
              <a:defRPr>
                <a:solidFill>
                  <a:srgbClr val="D6006E"/>
                </a:solidFill>
              </a:defRPr>
            </a:lvl1pPr>
          </a:lstStyle>
          <a:p>
            <a:r>
              <a:rPr lang="nl-NL"/>
              <a:t>Klik om de stijl te bewerken</a:t>
            </a:r>
          </a:p>
        </p:txBody>
      </p:sp>
    </p:spTree>
    <p:extLst>
      <p:ext uri="{BB962C8B-B14F-4D97-AF65-F5344CB8AC3E}">
        <p14:creationId xmlns:p14="http://schemas.microsoft.com/office/powerpoint/2010/main" val="442057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805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067718"/>
          </a:xfrm>
        </p:spPr>
        <p:txBody>
          <a:bodyPr anchor="t">
            <a:normAutofit/>
          </a:bodyPr>
          <a:lstStyle>
            <a:lvl1pPr algn="l">
              <a:defRPr sz="2800" b="0">
                <a:solidFill>
                  <a:srgbClr val="D6006E"/>
                </a:solidFill>
              </a:defRPr>
            </a:lvl1pPr>
          </a:lstStyle>
          <a:p>
            <a:r>
              <a:rPr lang="nl-NL"/>
              <a:t>Klik om de stijl te bewerken</a:t>
            </a:r>
          </a:p>
        </p:txBody>
      </p:sp>
      <p:sp>
        <p:nvSpPr>
          <p:cNvPr id="3" name="Tijdelijke aanduiding voor inhoud 2"/>
          <p:cNvSpPr>
            <a:spLocks noGrp="1"/>
          </p:cNvSpPr>
          <p:nvPr>
            <p:ph idx="1"/>
          </p:nvPr>
        </p:nvSpPr>
        <p:spPr>
          <a:xfrm>
            <a:off x="3575050" y="273050"/>
            <a:ext cx="4813374" cy="5853113"/>
          </a:xfrm>
        </p:spPr>
        <p:txBody>
          <a:bodyPr/>
          <a:lstStyle>
            <a:lvl1pPr>
              <a:defRPr sz="2400">
                <a:solidFill>
                  <a:schemeClr val="tx1"/>
                </a:solidFill>
              </a:defRPr>
            </a:lvl1pPr>
            <a:lvl2pPr>
              <a:defRPr sz="2200">
                <a:solidFill>
                  <a:schemeClr val="tx1"/>
                </a:solidFill>
              </a:defRPr>
            </a:lvl2pPr>
            <a:lvl3pPr>
              <a:defRPr sz="2000">
                <a:solidFill>
                  <a:schemeClr val="tx1"/>
                </a:solidFill>
              </a:defRPr>
            </a:lvl3pPr>
            <a:lvl4pPr>
              <a:defRPr sz="18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413583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428600"/>
          </a:xfrm>
        </p:spPr>
        <p:txBody>
          <a:bodyPr anchor="t"/>
          <a:lstStyle>
            <a:lvl1pPr algn="l">
              <a:defRPr sz="2000" b="0">
                <a:solidFill>
                  <a:srgbClr val="D6006E"/>
                </a:solidFill>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229200"/>
            <a:ext cx="5486400" cy="100811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4025018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003232"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003232"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pic>
        <p:nvPicPr>
          <p:cNvPr id="7" name="Afbeelding 6"/>
          <p:cNvPicPr>
            <a:picLocks noChangeAspect="1"/>
          </p:cNvPicPr>
          <p:nvPr userDrawn="1"/>
        </p:nvPicPr>
        <p:blipFill rotWithShape="1">
          <a:blip r:embed="rId14" cstate="print">
            <a:duotone>
              <a:schemeClr val="accent1">
                <a:shade val="45000"/>
                <a:satMod val="135000"/>
              </a:schemeClr>
              <a:prstClr val="white"/>
            </a:duotone>
            <a:extLst>
              <a:ext uri="{28A0092B-C50C-407E-A947-70E740481C1C}">
                <a14:useLocalDpi xmlns:a14="http://schemas.microsoft.com/office/drawing/2010/main" val="0"/>
              </a:ext>
            </a:extLst>
          </a:blip>
          <a:srcRect t="77426"/>
          <a:stretch/>
        </p:blipFill>
        <p:spPr>
          <a:xfrm>
            <a:off x="0" y="6308725"/>
            <a:ext cx="9144000" cy="576659"/>
          </a:xfrm>
          <a:prstGeom prst="rect">
            <a:avLst/>
          </a:prstGeom>
        </p:spPr>
      </p:pic>
      <p:pic>
        <p:nvPicPr>
          <p:cNvPr id="8" name="Afbeelding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540238" y="260648"/>
            <a:ext cx="419685" cy="3096344"/>
          </a:xfrm>
          <a:prstGeom prst="rect">
            <a:avLst/>
          </a:prstGeom>
        </p:spPr>
      </p:pic>
    </p:spTree>
    <p:extLst>
      <p:ext uri="{BB962C8B-B14F-4D97-AF65-F5344CB8AC3E}">
        <p14:creationId xmlns:p14="http://schemas.microsoft.com/office/powerpoint/2010/main" val="236010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4400" kern="1200">
          <a:solidFill>
            <a:srgbClr val="FF00FF"/>
          </a:solidFill>
          <a:latin typeface="AUdimat"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duo.nl/particulier/studiefinancier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cio.nl/ik-studeer-ga-studer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tudiekeuze123.nl/numerus-fixus/pdf/2023-202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F294F3-9345-4053-BF60-39B8B1DB5D32}"/>
              </a:ext>
            </a:extLst>
          </p:cNvPr>
          <p:cNvSpPr>
            <a:spLocks noGrp="1"/>
          </p:cNvSpPr>
          <p:nvPr>
            <p:ph type="title"/>
          </p:nvPr>
        </p:nvSpPr>
        <p:spPr/>
        <p:txBody>
          <a:bodyPr/>
          <a:lstStyle/>
          <a:p>
            <a:r>
              <a:rPr lang="nl-NL"/>
              <a:t>Programma van de avond</a:t>
            </a:r>
          </a:p>
        </p:txBody>
      </p:sp>
      <p:sp>
        <p:nvSpPr>
          <p:cNvPr id="3" name="Tijdelijke aanduiding voor inhoud 2">
            <a:extLst>
              <a:ext uri="{FF2B5EF4-FFF2-40B4-BE49-F238E27FC236}">
                <a16:creationId xmlns:a16="http://schemas.microsoft.com/office/drawing/2014/main" id="{DEA1CFE7-687B-47B7-A122-1500FB9B75EC}"/>
              </a:ext>
            </a:extLst>
          </p:cNvPr>
          <p:cNvSpPr>
            <a:spLocks noGrp="1"/>
          </p:cNvSpPr>
          <p:nvPr>
            <p:ph idx="10"/>
          </p:nvPr>
        </p:nvSpPr>
        <p:spPr/>
        <p:txBody>
          <a:bodyPr vert="horz" lIns="91440" tIns="45720" rIns="91440" bIns="45720" rtlCol="0" anchor="t">
            <a:normAutofit/>
          </a:bodyPr>
          <a:lstStyle/>
          <a:p>
            <a:r>
              <a:rPr lang="nl-NL">
                <a:latin typeface="Arial"/>
                <a:cs typeface="Arial"/>
              </a:rPr>
              <a:t>19.30 – 19.50 uur </a:t>
            </a:r>
            <a:br>
              <a:rPr lang="nl-NL">
                <a:latin typeface="Arial" panose="020B0604020202020204" pitchFamily="34" charset="0"/>
                <a:cs typeface="Arial" panose="020B0604020202020204" pitchFamily="34" charset="0"/>
              </a:rPr>
            </a:br>
            <a:r>
              <a:rPr lang="nl-NL">
                <a:latin typeface="Arial"/>
                <a:cs typeface="Arial"/>
              </a:rPr>
              <a:t>Inleiding decanen</a:t>
            </a:r>
          </a:p>
          <a:p>
            <a:r>
              <a:rPr lang="nl-NL">
                <a:latin typeface="Arial"/>
                <a:cs typeface="Arial"/>
              </a:rPr>
              <a:t>19.50 – 20.20 uur</a:t>
            </a:r>
            <a:br>
              <a:rPr lang="nl-NL">
                <a:latin typeface="Arial" panose="020B0604020202020204" pitchFamily="34" charset="0"/>
                <a:cs typeface="Arial" panose="020B0604020202020204" pitchFamily="34" charset="0"/>
              </a:rPr>
            </a:br>
            <a:r>
              <a:rPr lang="nl-NL">
                <a:latin typeface="Arial"/>
                <a:cs typeface="Arial"/>
              </a:rPr>
              <a:t>Universiteit Maastricht</a:t>
            </a:r>
          </a:p>
          <a:p>
            <a:r>
              <a:rPr lang="nl-NL">
                <a:latin typeface="Arial"/>
                <a:cs typeface="Arial"/>
              </a:rPr>
              <a:t>20.20 – 20.50 uur</a:t>
            </a:r>
            <a:br>
              <a:rPr lang="nl-NL">
                <a:latin typeface="Arial" panose="020B0604020202020204" pitchFamily="34" charset="0"/>
                <a:cs typeface="Arial" panose="020B0604020202020204" pitchFamily="34" charset="0"/>
              </a:rPr>
            </a:br>
            <a:r>
              <a:rPr lang="nl-NL">
                <a:latin typeface="Arial"/>
                <a:cs typeface="Arial"/>
              </a:rPr>
              <a:t>Voorlichting door Universiteit Wageningen en door Universiteit Twente (in twee groepen uiteen)</a:t>
            </a:r>
            <a:endParaRPr lang="nl-NL"/>
          </a:p>
          <a:p>
            <a:endParaRPr lang="nl-NL"/>
          </a:p>
        </p:txBody>
      </p:sp>
    </p:spTree>
    <p:extLst>
      <p:ext uri="{BB962C8B-B14F-4D97-AF65-F5344CB8AC3E}">
        <p14:creationId xmlns:p14="http://schemas.microsoft.com/office/powerpoint/2010/main" val="3905877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64C0C-0C80-4AF8-812E-552A6454EEE0}"/>
              </a:ext>
            </a:extLst>
          </p:cNvPr>
          <p:cNvSpPr>
            <a:spLocks noGrp="1"/>
          </p:cNvSpPr>
          <p:nvPr>
            <p:ph type="title"/>
          </p:nvPr>
        </p:nvSpPr>
        <p:spPr/>
        <p:txBody>
          <a:bodyPr/>
          <a:lstStyle/>
          <a:p>
            <a:r>
              <a:rPr lang="nl-NL">
                <a:latin typeface="AUdimat"/>
              </a:rPr>
              <a:t>Studiefinanciering</a:t>
            </a:r>
            <a:endParaRPr lang="nl-NL"/>
          </a:p>
        </p:txBody>
      </p:sp>
      <p:sp>
        <p:nvSpPr>
          <p:cNvPr id="3" name="Tijdelijke aanduiding voor inhoud 2">
            <a:extLst>
              <a:ext uri="{FF2B5EF4-FFF2-40B4-BE49-F238E27FC236}">
                <a16:creationId xmlns:a16="http://schemas.microsoft.com/office/drawing/2014/main" id="{DD86E0C6-7DE0-4437-8BC9-F2C7D8450829}"/>
              </a:ext>
            </a:extLst>
          </p:cNvPr>
          <p:cNvSpPr>
            <a:spLocks noGrp="1"/>
          </p:cNvSpPr>
          <p:nvPr>
            <p:ph idx="10"/>
          </p:nvPr>
        </p:nvSpPr>
        <p:spPr>
          <a:xfrm>
            <a:off x="323528" y="1196752"/>
            <a:ext cx="8136904" cy="4886003"/>
          </a:xfrm>
        </p:spPr>
        <p:txBody>
          <a:bodyPr vert="horz" lIns="91440" tIns="45720" rIns="91440" bIns="45720" rtlCol="0" anchor="t">
            <a:normAutofit fontScale="70000" lnSpcReduction="20000"/>
          </a:bodyPr>
          <a:lstStyle/>
          <a:p>
            <a:r>
              <a:rPr lang="nl-NL" sz="3400">
                <a:latin typeface="Arial" panose="020B0604020202020204" pitchFamily="34" charset="0"/>
                <a:cs typeface="Arial" panose="020B0604020202020204" pitchFamily="34" charset="0"/>
              </a:rPr>
              <a:t>Zodra je 18 bent en/of gaat studeren heb je recht op studiefinanciering. Je ontvangt dan een bepaald bedrag per maand voor tegemoetkoming in de studiekosten</a:t>
            </a:r>
          </a:p>
          <a:p>
            <a:r>
              <a:rPr lang="nl-NL" sz="3400">
                <a:latin typeface="Arial"/>
                <a:cs typeface="Arial"/>
              </a:rPr>
              <a:t>Om studiefinanciering aan te kunnen vragen heb je </a:t>
            </a:r>
            <a:r>
              <a:rPr lang="nl-NL" sz="3400" err="1">
                <a:latin typeface="Arial"/>
                <a:cs typeface="Arial"/>
              </a:rPr>
              <a:t>DigiD</a:t>
            </a:r>
            <a:r>
              <a:rPr lang="nl-NL" sz="3400">
                <a:latin typeface="Arial"/>
                <a:cs typeface="Arial"/>
              </a:rPr>
              <a:t> nodig</a:t>
            </a:r>
          </a:p>
          <a:p>
            <a:r>
              <a:rPr lang="nl-NL" sz="3400">
                <a:latin typeface="Arial" panose="020B0604020202020204" pitchFamily="34" charset="0"/>
                <a:cs typeface="Arial" panose="020B0604020202020204" pitchFamily="34" charset="0"/>
              </a:rPr>
              <a:t>Studiefinanciering vraag je aan bij DUO (Dienst Uitvoering Onderwijs)</a:t>
            </a:r>
          </a:p>
          <a:p>
            <a:r>
              <a:rPr lang="nl-NL" sz="3400">
                <a:latin typeface="Arial" panose="020B0604020202020204" pitchFamily="34" charset="0"/>
                <a:cs typeface="Arial" panose="020B0604020202020204" pitchFamily="34" charset="0"/>
              </a:rPr>
              <a:t>Welke studiebeurs het best bij jouw situatie past kan je checken op de site van DUO: </a:t>
            </a:r>
            <a:r>
              <a:rPr lang="nl-NL" sz="3400">
                <a:latin typeface="Arial" panose="020B0604020202020204" pitchFamily="34" charset="0"/>
                <a:ea typeface="+mj-lt"/>
                <a:cs typeface="Arial" panose="020B0604020202020204" pitchFamily="34" charset="0"/>
                <a:hlinkClick r:id="rId3"/>
              </a:rPr>
              <a:t>https://duo.nl/particulier/studiefinanciering/</a:t>
            </a:r>
            <a:endParaRPr lang="nl-NL" sz="3400">
              <a:latin typeface="Arial" panose="020B0604020202020204" pitchFamily="34" charset="0"/>
              <a:ea typeface="+mj-lt"/>
              <a:cs typeface="Arial" panose="020B0604020202020204" pitchFamily="34" charset="0"/>
            </a:endParaRPr>
          </a:p>
          <a:p>
            <a:r>
              <a:rPr lang="nl-NL" sz="3400">
                <a:latin typeface="Arial" panose="020B0604020202020204" pitchFamily="34" charset="0"/>
                <a:cs typeface="Arial" panose="020B0604020202020204" pitchFamily="34" charset="0"/>
              </a:rPr>
              <a:t>Er is sprake van dat de basisbeurs weer wordt ingevoerd voor studiejaar 2023/2024. De Kamer moet hier echter nog mee instemmen. Hou de site van DUO in de gaten voor de actuele stand van zaken</a:t>
            </a:r>
          </a:p>
          <a:p>
            <a:endParaRPr lang="nl-NL">
              <a:cs typeface="Calibri"/>
            </a:endParaRPr>
          </a:p>
        </p:txBody>
      </p:sp>
    </p:spTree>
    <p:extLst>
      <p:ext uri="{BB962C8B-B14F-4D97-AF65-F5344CB8AC3E}">
        <p14:creationId xmlns:p14="http://schemas.microsoft.com/office/powerpoint/2010/main" val="370072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D49535-7672-4F4E-AB4D-EC131D65F8F1}"/>
              </a:ext>
            </a:extLst>
          </p:cNvPr>
          <p:cNvSpPr>
            <a:spLocks noGrp="1"/>
          </p:cNvSpPr>
          <p:nvPr>
            <p:ph type="title"/>
          </p:nvPr>
        </p:nvSpPr>
        <p:spPr/>
        <p:txBody>
          <a:bodyPr/>
          <a:lstStyle/>
          <a:p>
            <a:r>
              <a:rPr lang="nl-NL"/>
              <a:t>Keuze bepalen</a:t>
            </a:r>
          </a:p>
        </p:txBody>
      </p:sp>
      <p:sp>
        <p:nvSpPr>
          <p:cNvPr id="3" name="Tijdelijke aanduiding voor inhoud 2">
            <a:extLst>
              <a:ext uri="{FF2B5EF4-FFF2-40B4-BE49-F238E27FC236}">
                <a16:creationId xmlns:a16="http://schemas.microsoft.com/office/drawing/2014/main" id="{CC28A7A4-148C-4047-BD4C-EA4E2A935819}"/>
              </a:ext>
            </a:extLst>
          </p:cNvPr>
          <p:cNvSpPr>
            <a:spLocks noGrp="1"/>
          </p:cNvSpPr>
          <p:nvPr>
            <p:ph idx="10"/>
          </p:nvPr>
        </p:nvSpPr>
        <p:spPr/>
        <p:txBody>
          <a:bodyPr vert="horz" lIns="91440" tIns="45720" rIns="91440" bIns="45720" rtlCol="0" anchor="t">
            <a:normAutofit/>
          </a:bodyPr>
          <a:lstStyle/>
          <a:p>
            <a:r>
              <a:rPr lang="nl-NL" sz="2800">
                <a:latin typeface="Arial" panose="020B0604020202020204" pitchFamily="34" charset="0"/>
                <a:cs typeface="Arial" panose="020B0604020202020204" pitchFamily="34" charset="0"/>
              </a:rPr>
              <a:t>Gesprekken met vrienden, familie, tutoren en decanen</a:t>
            </a:r>
          </a:p>
          <a:p>
            <a:r>
              <a:rPr lang="nl-NL" sz="2800">
                <a:latin typeface="Arial" panose="020B0604020202020204" pitchFamily="34" charset="0"/>
                <a:cs typeface="Arial" panose="020B0604020202020204" pitchFamily="34" charset="0"/>
              </a:rPr>
              <a:t>Talentgesprekken: waar raken je talenten en je competenties elkaar?</a:t>
            </a:r>
          </a:p>
          <a:p>
            <a:r>
              <a:rPr lang="nl-NL" sz="2800">
                <a:latin typeface="Arial" panose="020B0604020202020204" pitchFamily="34" charset="0"/>
                <a:cs typeface="Arial" panose="020B0604020202020204" pitchFamily="34" charset="0"/>
              </a:rPr>
              <a:t>Open dagen en onderwijsbeurzen bezoeken. </a:t>
            </a:r>
            <a:r>
              <a:rPr lang="nl-NL" sz="2800" err="1">
                <a:latin typeface="Arial" panose="020B0604020202020204" pitchFamily="34" charset="0"/>
                <a:cs typeface="Arial" panose="020B0604020202020204" pitchFamily="34" charset="0"/>
              </a:rPr>
              <a:t>Proefstuderen</a:t>
            </a:r>
            <a:r>
              <a:rPr lang="nl-NL" sz="2800">
                <a:latin typeface="Arial" panose="020B0604020202020204" pitchFamily="34" charset="0"/>
                <a:cs typeface="Arial" panose="020B0604020202020204" pitchFamily="34" charset="0"/>
              </a:rPr>
              <a:t> en meeloopdagen </a:t>
            </a:r>
          </a:p>
          <a:p>
            <a:r>
              <a:rPr lang="nl-NL" sz="2800">
                <a:latin typeface="Arial" panose="020B0604020202020204" pitchFamily="34" charset="0"/>
                <a:cs typeface="Arial" panose="020B0604020202020204" pitchFamily="34" charset="0"/>
              </a:rPr>
              <a:t>Beroepenavond 6 maart 19.00 in Thorbecke SG</a:t>
            </a:r>
          </a:p>
          <a:p>
            <a:endParaRPr 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30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83184D-7F64-4DBB-ADC0-211FB482A3AE}"/>
              </a:ext>
            </a:extLst>
          </p:cNvPr>
          <p:cNvSpPr>
            <a:spLocks noGrp="1"/>
          </p:cNvSpPr>
          <p:nvPr>
            <p:ph type="title"/>
          </p:nvPr>
        </p:nvSpPr>
        <p:spPr/>
        <p:txBody>
          <a:bodyPr/>
          <a:lstStyle/>
          <a:p>
            <a:r>
              <a:rPr lang="nl-NL"/>
              <a:t>Informatie vanuit decanaat</a:t>
            </a:r>
          </a:p>
        </p:txBody>
      </p:sp>
      <p:sp>
        <p:nvSpPr>
          <p:cNvPr id="3" name="Tijdelijke aanduiding voor inhoud 2">
            <a:extLst>
              <a:ext uri="{FF2B5EF4-FFF2-40B4-BE49-F238E27FC236}">
                <a16:creationId xmlns:a16="http://schemas.microsoft.com/office/drawing/2014/main" id="{C198DC78-C3E9-419C-803A-C78EEE09CA86}"/>
              </a:ext>
            </a:extLst>
          </p:cNvPr>
          <p:cNvSpPr>
            <a:spLocks noGrp="1"/>
          </p:cNvSpPr>
          <p:nvPr>
            <p:ph idx="10"/>
          </p:nvPr>
        </p:nvSpPr>
        <p:spPr/>
        <p:txBody>
          <a:bodyPr vert="horz" lIns="91440" tIns="45720" rIns="91440" bIns="45720" rtlCol="0" anchor="t">
            <a:normAutofit/>
          </a:bodyPr>
          <a:lstStyle/>
          <a:p>
            <a:pPr algn="l" rtl="0" fontAlgn="base">
              <a:buFont typeface="Arial" panose="020B0604020202020204" pitchFamily="34" charset="0"/>
              <a:buChar char="•"/>
            </a:pPr>
            <a:r>
              <a:rPr lang="nl-NL" i="0" u="none" strike="noStrike">
                <a:effectLst/>
                <a:latin typeface="Arial"/>
                <a:cs typeface="Arial"/>
              </a:rPr>
              <a:t>Verschil WO – HBO</a:t>
            </a:r>
            <a:r>
              <a:rPr lang="en-US" i="0">
                <a:effectLst/>
                <a:latin typeface="Arial"/>
                <a:cs typeface="Arial"/>
              </a:rPr>
              <a:t>​</a:t>
            </a:r>
            <a:endParaRPr lang="nl-NL">
              <a:latin typeface="Arial"/>
              <a:cs typeface="Arial"/>
            </a:endParaRPr>
          </a:p>
          <a:p>
            <a:pPr fontAlgn="base"/>
            <a:r>
              <a:rPr lang="nl-NL" i="0" u="none" strike="noStrike">
                <a:effectLst/>
                <a:latin typeface="Arial"/>
                <a:cs typeface="Arial"/>
              </a:rPr>
              <a:t>Bachelor - </a:t>
            </a:r>
            <a:r>
              <a:rPr lang="nl-NL">
                <a:latin typeface="Arial"/>
                <a:cs typeface="Arial"/>
              </a:rPr>
              <a:t>Master</a:t>
            </a:r>
            <a:r>
              <a:rPr lang="en-US" i="0">
                <a:effectLst/>
                <a:latin typeface="Arial"/>
                <a:cs typeface="Arial"/>
              </a:rPr>
              <a:t>​ - </a:t>
            </a:r>
            <a:r>
              <a:rPr lang="en-US">
                <a:latin typeface="Arial"/>
                <a:cs typeface="Arial"/>
              </a:rPr>
              <a:t>Major/Minor</a:t>
            </a:r>
            <a:endParaRPr lang="en-US" i="0">
              <a:effectLst/>
              <a:latin typeface="Arial"/>
              <a:cs typeface="Arial"/>
            </a:endParaRPr>
          </a:p>
          <a:p>
            <a:r>
              <a:rPr lang="en-US" err="1">
                <a:latin typeface="Arial"/>
                <a:cs typeface="Arial"/>
              </a:rPr>
              <a:t>Studiekeuzecheck</a:t>
            </a:r>
            <a:r>
              <a:rPr lang="en-US">
                <a:latin typeface="Arial"/>
                <a:cs typeface="Arial"/>
              </a:rPr>
              <a:t> / Matching</a:t>
            </a:r>
            <a:endParaRPr lang="en-US">
              <a:ea typeface="+mj-lt"/>
              <a:cs typeface="+mj-lt"/>
            </a:endParaRPr>
          </a:p>
          <a:p>
            <a:pPr fontAlgn="base"/>
            <a:r>
              <a:rPr lang="nl-NL">
                <a:latin typeface="Arial"/>
                <a:cs typeface="Arial"/>
              </a:rPr>
              <a:t>Studeren met extra ondersteuning</a:t>
            </a:r>
            <a:r>
              <a:rPr lang="en-US" i="0">
                <a:effectLst/>
                <a:latin typeface="Arial"/>
                <a:cs typeface="Arial"/>
              </a:rPr>
              <a:t>​</a:t>
            </a:r>
          </a:p>
          <a:p>
            <a:pPr algn="l" rtl="0" fontAlgn="base">
              <a:buFont typeface="Arial" panose="020B0604020202020204" pitchFamily="34" charset="0"/>
              <a:buChar char="•"/>
            </a:pPr>
            <a:r>
              <a:rPr lang="nl-NL" i="0" u="none" strike="noStrike">
                <a:effectLst/>
                <a:latin typeface="Arial"/>
                <a:cs typeface="Arial"/>
              </a:rPr>
              <a:t>Inschrijving</a:t>
            </a:r>
            <a:r>
              <a:rPr lang="en-US" i="0">
                <a:effectLst/>
                <a:latin typeface="Arial"/>
                <a:cs typeface="Arial"/>
              </a:rPr>
              <a:t>​</a:t>
            </a:r>
          </a:p>
          <a:p>
            <a:pPr algn="l" rtl="0" fontAlgn="base">
              <a:buFont typeface="Arial" panose="020B0604020202020204" pitchFamily="34" charset="0"/>
              <a:buChar char="•"/>
            </a:pPr>
            <a:r>
              <a:rPr lang="nl-NL">
                <a:latin typeface="Arial"/>
                <a:cs typeface="Arial"/>
              </a:rPr>
              <a:t>Studiefinanciering</a:t>
            </a:r>
            <a:endParaRPr lang="nl-NL" i="0">
              <a:effectLst/>
              <a:latin typeface="Arial" panose="020B0604020202020204" pitchFamily="34" charset="0"/>
              <a:cs typeface="Arial" panose="020B0604020202020204" pitchFamily="34" charset="0"/>
            </a:endParaRPr>
          </a:p>
          <a:p>
            <a:r>
              <a:rPr lang="nl-NL">
                <a:latin typeface="Arial"/>
                <a:cs typeface="Arial"/>
              </a:rPr>
              <a:t>Keuze bepalen</a:t>
            </a:r>
            <a:r>
              <a:rPr lang="en-US">
                <a:latin typeface="Arial"/>
                <a:cs typeface="Arial"/>
              </a:rPr>
              <a:t> </a:t>
            </a:r>
            <a:endParaRPr lang="nl-NL">
              <a:ea typeface="+mj-lt"/>
              <a:cs typeface="+mj-lt"/>
            </a:endParaRPr>
          </a:p>
          <a:p>
            <a:endParaRPr lang="nl-NL">
              <a:latin typeface="Arial"/>
              <a:cs typeface="Arial"/>
            </a:endParaRPr>
          </a:p>
          <a:p>
            <a:endParaRPr lang="nl-NL">
              <a:cs typeface="Calibri"/>
            </a:endParaRPr>
          </a:p>
        </p:txBody>
      </p:sp>
    </p:spTree>
    <p:extLst>
      <p:ext uri="{BB962C8B-B14F-4D97-AF65-F5344CB8AC3E}">
        <p14:creationId xmlns:p14="http://schemas.microsoft.com/office/powerpoint/2010/main" val="3873459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C3CE04-F009-4282-92BA-C39BE0E6D462}"/>
              </a:ext>
            </a:extLst>
          </p:cNvPr>
          <p:cNvSpPr>
            <a:spLocks noGrp="1"/>
          </p:cNvSpPr>
          <p:nvPr>
            <p:ph type="title"/>
          </p:nvPr>
        </p:nvSpPr>
        <p:spPr/>
        <p:txBody>
          <a:bodyPr/>
          <a:lstStyle/>
          <a:p>
            <a:r>
              <a:rPr lang="nl-NL"/>
              <a:t>Verschil WO-HBO</a:t>
            </a:r>
          </a:p>
        </p:txBody>
      </p:sp>
      <p:sp>
        <p:nvSpPr>
          <p:cNvPr id="3" name="Tijdelijke aanduiding voor inhoud 2">
            <a:extLst>
              <a:ext uri="{FF2B5EF4-FFF2-40B4-BE49-F238E27FC236}">
                <a16:creationId xmlns:a16="http://schemas.microsoft.com/office/drawing/2014/main" id="{D22C3387-6EBA-497D-96F9-A94ECE1C7C4F}"/>
              </a:ext>
            </a:extLst>
          </p:cNvPr>
          <p:cNvSpPr>
            <a:spLocks noGrp="1"/>
          </p:cNvSpPr>
          <p:nvPr>
            <p:ph idx="10"/>
          </p:nvPr>
        </p:nvSpPr>
        <p:spPr/>
        <p:txBody>
          <a:bodyPr vert="horz" lIns="91440" tIns="45720" rIns="91440" bIns="45720" rtlCol="0" anchor="t">
            <a:normAutofit/>
          </a:bodyPr>
          <a:lstStyle/>
          <a:p>
            <a:pPr algn="l" rtl="0" fontAlgn="base">
              <a:buFont typeface="Arial" panose="020B0604020202020204" pitchFamily="34" charset="0"/>
              <a:buChar char="•"/>
            </a:pPr>
            <a:r>
              <a:rPr lang="nl-NL" b="0" i="0" u="none" strike="noStrike">
                <a:effectLst/>
                <a:latin typeface="Arial" panose="020B0604020202020204" pitchFamily="34" charset="0"/>
                <a:cs typeface="Arial" panose="020B0604020202020204" pitchFamily="34" charset="0"/>
              </a:rPr>
              <a:t>HBO is praktischer; WO is meer theoretisch</a:t>
            </a:r>
            <a:r>
              <a:rPr lang="en-US" b="0" i="0">
                <a:effectLst/>
                <a:latin typeface="Arial" panose="020B0604020202020204" pitchFamily="34" charset="0"/>
                <a:cs typeface="Arial" panose="020B0604020202020204" pitchFamily="34" charset="0"/>
              </a:rPr>
              <a:t>​</a:t>
            </a:r>
          </a:p>
          <a:p>
            <a:pPr algn="l" rtl="0" fontAlgn="base">
              <a:buFont typeface="Arial" panose="020B0604020202020204" pitchFamily="34" charset="0"/>
              <a:buChar char="•"/>
            </a:pPr>
            <a:r>
              <a:rPr lang="nl-NL" b="0" i="0" u="none" strike="noStrike">
                <a:effectLst/>
                <a:latin typeface="Arial" panose="020B0604020202020204" pitchFamily="34" charset="0"/>
                <a:cs typeface="Arial" panose="020B0604020202020204" pitchFamily="34" charset="0"/>
              </a:rPr>
              <a:t>Tempo in WO is hoger</a:t>
            </a:r>
            <a:r>
              <a:rPr lang="en-US" b="0" i="0">
                <a:effectLst/>
                <a:latin typeface="Arial" panose="020B0604020202020204" pitchFamily="34" charset="0"/>
                <a:cs typeface="Arial" panose="020B0604020202020204" pitchFamily="34" charset="0"/>
              </a:rPr>
              <a:t>​</a:t>
            </a:r>
          </a:p>
          <a:p>
            <a:pPr fontAlgn="base"/>
            <a:r>
              <a:rPr lang="nl-NL" b="0" i="0" u="none" strike="noStrike">
                <a:effectLst/>
                <a:latin typeface="Arial"/>
                <a:cs typeface="Arial"/>
              </a:rPr>
              <a:t>HBO is een beroepsopleiding; WO leidt </a:t>
            </a:r>
            <a:r>
              <a:rPr lang="nl-NL">
                <a:latin typeface="Arial"/>
                <a:cs typeface="Arial"/>
              </a:rPr>
              <a:t>meestal niet</a:t>
            </a:r>
            <a:r>
              <a:rPr lang="nl-NL" b="0" i="0" u="none" strike="noStrike">
                <a:effectLst/>
                <a:latin typeface="Arial"/>
                <a:cs typeface="Arial"/>
              </a:rPr>
              <a:t> op voor een specifiek vak</a:t>
            </a:r>
            <a:r>
              <a:rPr lang="en-US" b="0" i="0">
                <a:effectLst/>
                <a:latin typeface="Arial"/>
                <a:cs typeface="Arial"/>
              </a:rPr>
              <a:t>​</a:t>
            </a:r>
          </a:p>
          <a:p>
            <a:pPr algn="l" rtl="0" fontAlgn="base">
              <a:buFont typeface="Arial" panose="020B0604020202020204" pitchFamily="34" charset="0"/>
              <a:buChar char="•"/>
            </a:pPr>
            <a:r>
              <a:rPr lang="nl-NL" b="0" i="0" u="none" strike="noStrike">
                <a:effectLst/>
                <a:latin typeface="Arial" panose="020B0604020202020204" pitchFamily="34" charset="0"/>
                <a:cs typeface="Arial" panose="020B0604020202020204" pitchFamily="34" charset="0"/>
              </a:rPr>
              <a:t>Specifieke HBO studies bv. conservatorium, kunstacademie, fysiotherapie, verpleegkunde</a:t>
            </a:r>
            <a:r>
              <a:rPr lang="en-US" b="0" i="0">
                <a:effectLst/>
                <a:latin typeface="Arial" panose="020B0604020202020204" pitchFamily="34" charset="0"/>
                <a:cs typeface="Arial" panose="020B0604020202020204" pitchFamily="34" charset="0"/>
              </a:rPr>
              <a:t>​</a:t>
            </a:r>
          </a:p>
          <a:p>
            <a:pPr marL="0" indent="0" algn="l" rtl="0">
              <a:buNone/>
            </a:pPr>
            <a:endParaRPr lang="nl-NL"/>
          </a:p>
        </p:txBody>
      </p:sp>
    </p:spTree>
    <p:extLst>
      <p:ext uri="{BB962C8B-B14F-4D97-AF65-F5344CB8AC3E}">
        <p14:creationId xmlns:p14="http://schemas.microsoft.com/office/powerpoint/2010/main" val="385638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134A7B-4E59-4B11-8855-E7A21BA0C5C2}"/>
              </a:ext>
            </a:extLst>
          </p:cNvPr>
          <p:cNvSpPr>
            <a:spLocks noGrp="1"/>
          </p:cNvSpPr>
          <p:nvPr>
            <p:ph type="title"/>
          </p:nvPr>
        </p:nvSpPr>
        <p:spPr/>
        <p:txBody>
          <a:bodyPr/>
          <a:lstStyle/>
          <a:p>
            <a:r>
              <a:rPr lang="nl-NL"/>
              <a:t>Bachelor</a:t>
            </a:r>
          </a:p>
        </p:txBody>
      </p:sp>
      <p:sp>
        <p:nvSpPr>
          <p:cNvPr id="3" name="Tijdelijke aanduiding voor inhoud 2">
            <a:extLst>
              <a:ext uri="{FF2B5EF4-FFF2-40B4-BE49-F238E27FC236}">
                <a16:creationId xmlns:a16="http://schemas.microsoft.com/office/drawing/2014/main" id="{62448551-CAE4-4E19-9600-10124297A363}"/>
              </a:ext>
            </a:extLst>
          </p:cNvPr>
          <p:cNvSpPr>
            <a:spLocks noGrp="1"/>
          </p:cNvSpPr>
          <p:nvPr>
            <p:ph idx="10"/>
          </p:nvPr>
        </p:nvSpPr>
        <p:spPr/>
        <p:txBody>
          <a:bodyPr vert="horz" lIns="91440" tIns="45720" rIns="91440" bIns="45720" rtlCol="0" anchor="t">
            <a:noAutofit/>
          </a:bodyPr>
          <a:lstStyle/>
          <a:p>
            <a:r>
              <a:rPr lang="nl-NL" sz="2800" b="0" i="0">
                <a:effectLst/>
                <a:latin typeface="Arial" panose="020B0604020202020204" pitchFamily="34" charset="0"/>
                <a:cs typeface="Arial" panose="020B0604020202020204" pitchFamily="34" charset="0"/>
              </a:rPr>
              <a:t>Een bacheloropleiding is de eerste fase van een opleiding aan een hogeschool (4 jaar) of een universiteit (3 jaar). </a:t>
            </a:r>
          </a:p>
          <a:p>
            <a:r>
              <a:rPr lang="nl-NL" sz="2800" b="0" i="0">
                <a:effectLst/>
                <a:latin typeface="Arial"/>
                <a:cs typeface="Arial"/>
              </a:rPr>
              <a:t>Als je de opleiding hebt behaald, ontvang je een </a:t>
            </a:r>
            <a:r>
              <a:rPr lang="nl-NL" sz="2800" b="0" i="0" err="1">
                <a:effectLst/>
                <a:latin typeface="Arial"/>
                <a:cs typeface="Arial"/>
              </a:rPr>
              <a:t>bachelortitel</a:t>
            </a:r>
            <a:r>
              <a:rPr lang="nl-NL" sz="2800" b="0" i="0">
                <a:effectLst/>
                <a:latin typeface="Arial"/>
                <a:cs typeface="Arial"/>
              </a:rPr>
              <a:t>: internationaal erkend en komt achter je naam</a:t>
            </a:r>
            <a:r>
              <a:rPr lang="nl-NL" sz="2800">
                <a:latin typeface="Arial"/>
                <a:cs typeface="Arial"/>
              </a:rPr>
              <a:t>:</a:t>
            </a:r>
            <a:r>
              <a:rPr lang="nl-NL" sz="2800" b="0" i="0">
                <a:effectLst/>
                <a:latin typeface="Arial"/>
                <a:cs typeface="Arial"/>
              </a:rPr>
              <a:t> bv Bachelor of </a:t>
            </a:r>
            <a:r>
              <a:rPr lang="nl-NL" sz="2800" b="0" i="0" err="1">
                <a:effectLst/>
                <a:latin typeface="Arial"/>
                <a:cs typeface="Arial"/>
              </a:rPr>
              <a:t>Science</a:t>
            </a:r>
            <a:r>
              <a:rPr lang="nl-NL" sz="2800" b="0" i="0">
                <a:effectLst/>
                <a:latin typeface="Arial"/>
                <a:cs typeface="Arial"/>
              </a:rPr>
              <a:t> (BSc), Bachelor of Arts (BA) of Bachelor of </a:t>
            </a:r>
            <a:r>
              <a:rPr lang="nl-NL" sz="2800" b="0" i="0" err="1">
                <a:effectLst/>
                <a:latin typeface="Arial"/>
                <a:cs typeface="Arial"/>
              </a:rPr>
              <a:t>Economics</a:t>
            </a:r>
            <a:r>
              <a:rPr lang="nl-NL" sz="2800" b="0" i="0">
                <a:effectLst/>
                <a:latin typeface="Arial"/>
                <a:cs typeface="Arial"/>
              </a:rPr>
              <a:t> (</a:t>
            </a:r>
            <a:r>
              <a:rPr lang="nl-NL" sz="2800" b="0" i="0" err="1">
                <a:effectLst/>
                <a:latin typeface="Arial"/>
                <a:cs typeface="Arial"/>
              </a:rPr>
              <a:t>BEc</a:t>
            </a:r>
            <a:r>
              <a:rPr lang="nl-NL" sz="2800" b="0" i="0">
                <a:effectLst/>
                <a:latin typeface="Arial"/>
                <a:cs typeface="Arial"/>
              </a:rPr>
              <a:t>).</a:t>
            </a:r>
            <a:r>
              <a:rPr lang="nl-NL" sz="2800">
                <a:latin typeface="Arial"/>
                <a:cs typeface="Arial"/>
              </a:rPr>
              <a:t> </a:t>
            </a:r>
            <a:endParaRPr lang="nl-NL" sz="2800" b="0" i="0">
              <a:effectLst/>
              <a:latin typeface="Arial" panose="020B0604020202020204" pitchFamily="34" charset="0"/>
              <a:cs typeface="Arial" panose="020B0604020202020204" pitchFamily="34" charset="0"/>
            </a:endParaRPr>
          </a:p>
          <a:p>
            <a:r>
              <a:rPr lang="nl-NL" sz="2800" b="0" i="0">
                <a:effectLst/>
                <a:latin typeface="Arial" panose="020B0604020202020204" pitchFamily="34" charset="0"/>
                <a:cs typeface="Arial" panose="020B0604020202020204" pitchFamily="34" charset="0"/>
              </a:rPr>
              <a:t>Na een bacheloropleiding is een masteropleiding vaak een logisch vervolg.</a:t>
            </a:r>
            <a:endParaRPr lang="nl-NL"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465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C5A35-ECE6-4032-A474-93BB0D382332}"/>
              </a:ext>
            </a:extLst>
          </p:cNvPr>
          <p:cNvSpPr>
            <a:spLocks noGrp="1"/>
          </p:cNvSpPr>
          <p:nvPr>
            <p:ph type="title"/>
          </p:nvPr>
        </p:nvSpPr>
        <p:spPr/>
        <p:txBody>
          <a:bodyPr/>
          <a:lstStyle/>
          <a:p>
            <a:r>
              <a:rPr lang="nl-NL"/>
              <a:t>Minor</a:t>
            </a:r>
          </a:p>
        </p:txBody>
      </p:sp>
      <p:sp>
        <p:nvSpPr>
          <p:cNvPr id="3" name="Tijdelijke aanduiding voor inhoud 2">
            <a:extLst>
              <a:ext uri="{FF2B5EF4-FFF2-40B4-BE49-F238E27FC236}">
                <a16:creationId xmlns:a16="http://schemas.microsoft.com/office/drawing/2014/main" id="{8A52E0AF-F6EA-4E51-9978-2B082C0E2A3D}"/>
              </a:ext>
            </a:extLst>
          </p:cNvPr>
          <p:cNvSpPr>
            <a:spLocks noGrp="1"/>
          </p:cNvSpPr>
          <p:nvPr>
            <p:ph idx="10"/>
          </p:nvPr>
        </p:nvSpPr>
        <p:spPr/>
        <p:txBody>
          <a:bodyPr>
            <a:normAutofit fontScale="85000" lnSpcReduction="10000"/>
          </a:bodyPr>
          <a:lstStyle/>
          <a:p>
            <a:r>
              <a:rPr lang="nl-NL">
                <a:latin typeface="Arial" panose="020B0604020202020204" pitchFamily="34" charset="0"/>
                <a:cs typeface="Arial" panose="020B0604020202020204" pitchFamily="34" charset="0"/>
              </a:rPr>
              <a:t>De kern van je studie is je Major</a:t>
            </a:r>
          </a:p>
          <a:p>
            <a:r>
              <a:rPr lang="nl-NL">
                <a:latin typeface="Arial" panose="020B0604020202020204" pitchFamily="34" charset="0"/>
                <a:cs typeface="Arial" panose="020B0604020202020204" pitchFamily="34" charset="0"/>
              </a:rPr>
              <a:t>Daarnaast heb je een vrij deel dat je zelf mag kiezen; dit is je Minor</a:t>
            </a:r>
          </a:p>
          <a:p>
            <a:r>
              <a:rPr lang="nl-NL" b="0" i="0">
                <a:effectLst/>
                <a:latin typeface="Arial" panose="020B0604020202020204" pitchFamily="34" charset="0"/>
                <a:cs typeface="Arial" panose="020B0604020202020204" pitchFamily="34" charset="0"/>
              </a:rPr>
              <a:t>Je kunt je minor gebruiken om je kennis te verdiepen binnen je vakgebied of juist je kennis te verbreden bij een andere opleiding. Dat kan zowel in binnen- als buitenland</a:t>
            </a:r>
          </a:p>
          <a:p>
            <a:r>
              <a:rPr lang="nl-NL" b="0" i="0">
                <a:effectLst/>
                <a:latin typeface="Arial" panose="020B0604020202020204" pitchFamily="34" charset="0"/>
                <a:cs typeface="Arial" panose="020B0604020202020204" pitchFamily="34" charset="0"/>
              </a:rPr>
              <a:t>Minor ook handig als je bv na je bachelor een masteropleiding wil gaan volgen die niet direct aansluit. Zo kun je je alvast voorbereiden</a:t>
            </a:r>
            <a:endParaRPr 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014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9B637C-2257-4687-B579-D0AD2230DE4C}"/>
              </a:ext>
            </a:extLst>
          </p:cNvPr>
          <p:cNvSpPr>
            <a:spLocks noGrp="1"/>
          </p:cNvSpPr>
          <p:nvPr>
            <p:ph type="title"/>
          </p:nvPr>
        </p:nvSpPr>
        <p:spPr/>
        <p:txBody>
          <a:bodyPr/>
          <a:lstStyle/>
          <a:p>
            <a:r>
              <a:rPr lang="nl-NL"/>
              <a:t>Master</a:t>
            </a:r>
          </a:p>
        </p:txBody>
      </p:sp>
      <p:sp>
        <p:nvSpPr>
          <p:cNvPr id="3" name="Tijdelijke aanduiding voor inhoud 2">
            <a:extLst>
              <a:ext uri="{FF2B5EF4-FFF2-40B4-BE49-F238E27FC236}">
                <a16:creationId xmlns:a16="http://schemas.microsoft.com/office/drawing/2014/main" id="{C4F9AEB5-9C1F-41BC-B40C-6BAAC6E8570C}"/>
              </a:ext>
            </a:extLst>
          </p:cNvPr>
          <p:cNvSpPr>
            <a:spLocks noGrp="1"/>
          </p:cNvSpPr>
          <p:nvPr>
            <p:ph idx="10"/>
          </p:nvPr>
        </p:nvSpPr>
        <p:spPr/>
        <p:txBody>
          <a:bodyPr>
            <a:normAutofit fontScale="92500" lnSpcReduction="20000"/>
          </a:bodyPr>
          <a:lstStyle/>
          <a:p>
            <a:r>
              <a:rPr lang="nl-NL" b="0" i="0">
                <a:effectLst/>
                <a:latin typeface="Arial" panose="020B0604020202020204" pitchFamily="34" charset="0"/>
                <a:cs typeface="Arial" panose="020B0604020202020204" pitchFamily="34" charset="0"/>
              </a:rPr>
              <a:t>Na een bacheloropleiding. Zowel hogescholen als universiteiten bieden masters aan. </a:t>
            </a:r>
          </a:p>
          <a:p>
            <a:r>
              <a:rPr lang="nl-NL" b="0" i="0">
                <a:effectLst/>
                <a:latin typeface="Arial" panose="020B0604020202020204" pitchFamily="34" charset="0"/>
                <a:cs typeface="Arial" panose="020B0604020202020204" pitchFamily="34" charset="0"/>
              </a:rPr>
              <a:t>De masteropleiding duurt meestal één of twee jaar. Je kunt de kennis die je in je bachelor hebt opgedaan verder gaan verbreden of juist verdiepen. </a:t>
            </a:r>
          </a:p>
          <a:p>
            <a:r>
              <a:rPr lang="nl-NL" b="0" i="0">
                <a:effectLst/>
                <a:latin typeface="Arial" panose="020B0604020202020204" pitchFamily="34" charset="0"/>
                <a:cs typeface="Arial" panose="020B0604020202020204" pitchFamily="34" charset="0"/>
              </a:rPr>
              <a:t>Na </a:t>
            </a:r>
            <a:r>
              <a:rPr lang="nl-NL">
                <a:latin typeface="Arial" panose="020B0604020202020204" pitchFamily="34" charset="0"/>
                <a:cs typeface="Arial" panose="020B0604020202020204" pitchFamily="34" charset="0"/>
              </a:rPr>
              <a:t>afronding</a:t>
            </a:r>
            <a:r>
              <a:rPr lang="nl-NL" b="0" i="0">
                <a:effectLst/>
                <a:latin typeface="Arial" panose="020B0604020202020204" pitchFamily="34" charset="0"/>
                <a:cs typeface="Arial" panose="020B0604020202020204" pitchFamily="34" charset="0"/>
              </a:rPr>
              <a:t> ontvang je een mastertitel. Je mag dan MSc (Master of </a:t>
            </a:r>
            <a:r>
              <a:rPr lang="nl-NL" b="0" i="0" err="1">
                <a:effectLst/>
                <a:latin typeface="Arial" panose="020B0604020202020204" pitchFamily="34" charset="0"/>
                <a:cs typeface="Arial" panose="020B0604020202020204" pitchFamily="34" charset="0"/>
              </a:rPr>
              <a:t>Science</a:t>
            </a:r>
            <a:r>
              <a:rPr lang="nl-NL" b="0" i="0">
                <a:effectLst/>
                <a:latin typeface="Arial" panose="020B0604020202020204" pitchFamily="34" charset="0"/>
                <a:cs typeface="Arial" panose="020B0604020202020204" pitchFamily="34" charset="0"/>
              </a:rPr>
              <a:t>) of MA (Master of Arts) achter je naam zetten. Dit is een internationale titel.</a:t>
            </a:r>
            <a:endParaRPr 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209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952789-381C-4179-8B01-99BC76676F19}"/>
              </a:ext>
            </a:extLst>
          </p:cNvPr>
          <p:cNvSpPr>
            <a:spLocks noGrp="1"/>
          </p:cNvSpPr>
          <p:nvPr>
            <p:ph type="title"/>
          </p:nvPr>
        </p:nvSpPr>
        <p:spPr/>
        <p:txBody>
          <a:bodyPr/>
          <a:lstStyle/>
          <a:p>
            <a:r>
              <a:rPr lang="nl-NL"/>
              <a:t>Studiekeuze check / Matching</a:t>
            </a:r>
          </a:p>
        </p:txBody>
      </p:sp>
      <p:sp>
        <p:nvSpPr>
          <p:cNvPr id="3" name="Tijdelijke aanduiding voor inhoud 2">
            <a:extLst>
              <a:ext uri="{FF2B5EF4-FFF2-40B4-BE49-F238E27FC236}">
                <a16:creationId xmlns:a16="http://schemas.microsoft.com/office/drawing/2014/main" id="{C7D02812-E612-4989-8B03-B40A66005903}"/>
              </a:ext>
            </a:extLst>
          </p:cNvPr>
          <p:cNvSpPr>
            <a:spLocks noGrp="1"/>
          </p:cNvSpPr>
          <p:nvPr>
            <p:ph idx="10"/>
          </p:nvPr>
        </p:nvSpPr>
        <p:spPr/>
        <p:txBody>
          <a:bodyPr vert="horz" lIns="91440" tIns="45720" rIns="91440" bIns="45720" rtlCol="0" anchor="t">
            <a:normAutofit fontScale="77500" lnSpcReduction="20000"/>
          </a:bodyPr>
          <a:lstStyle/>
          <a:p>
            <a:r>
              <a:rPr lang="nl-NL">
                <a:cs typeface="Calibri"/>
              </a:rPr>
              <a:t>Past de studie bij je?</a:t>
            </a:r>
          </a:p>
          <a:p>
            <a:r>
              <a:rPr lang="nl-NL">
                <a:ea typeface="+mj-lt"/>
                <a:cs typeface="+mj-lt"/>
              </a:rPr>
              <a:t>Na je inschrijving ontvang je een uitnodiging voor studiekeuzecheck. Bij sommige instellingen is deze zelfs verplicht</a:t>
            </a:r>
          </a:p>
          <a:p>
            <a:r>
              <a:rPr lang="nl-NL">
                <a:ea typeface="+mj-lt"/>
                <a:cs typeface="+mj-lt"/>
              </a:rPr>
              <a:t>Check bv via een gesprek, het volgen van een proefcollege, het invullen van een digitale vragenlijst of een andere activiteit. Let op: zoek uit hoe jouw instelling dit vormgeeft; misschien staan er zelfs al data gepland</a:t>
            </a:r>
          </a:p>
          <a:p>
            <a:r>
              <a:rPr lang="nl-NL">
                <a:cs typeface="Calibri"/>
              </a:rPr>
              <a:t>Negatief advies: niet bindend, maar denk nog eens na of de studie wel echt bij je past</a:t>
            </a:r>
            <a:br>
              <a:rPr lang="nl-NL">
                <a:cs typeface="Calibri"/>
              </a:rPr>
            </a:br>
            <a:r>
              <a:rPr lang="nl-NL">
                <a:cs typeface="Calibri"/>
              </a:rPr>
              <a:t>Let op: bij aanmelding na 1 mei kan het wel bindend zijn</a:t>
            </a:r>
          </a:p>
          <a:p>
            <a:r>
              <a:rPr lang="nl-NL">
                <a:cs typeface="Calibri"/>
              </a:rPr>
              <a:t>Geen studiecheck bij </a:t>
            </a:r>
            <a:r>
              <a:rPr lang="nl-NL" err="1">
                <a:cs typeface="Calibri"/>
              </a:rPr>
              <a:t>numerus</a:t>
            </a:r>
            <a:r>
              <a:rPr lang="nl-NL">
                <a:cs typeface="Calibri"/>
              </a:rPr>
              <a:t> fixus: de eigen selectieprocedure vervangt de studiekeuzecheck</a:t>
            </a:r>
          </a:p>
        </p:txBody>
      </p:sp>
    </p:spTree>
    <p:extLst>
      <p:ext uri="{BB962C8B-B14F-4D97-AF65-F5344CB8AC3E}">
        <p14:creationId xmlns:p14="http://schemas.microsoft.com/office/powerpoint/2010/main" val="209677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458DED-CDFE-420F-A27B-97F4D257CFEC}"/>
              </a:ext>
            </a:extLst>
          </p:cNvPr>
          <p:cNvSpPr>
            <a:spLocks noGrp="1"/>
          </p:cNvSpPr>
          <p:nvPr>
            <p:ph type="title"/>
          </p:nvPr>
        </p:nvSpPr>
        <p:spPr/>
        <p:txBody>
          <a:bodyPr>
            <a:normAutofit/>
          </a:bodyPr>
          <a:lstStyle/>
          <a:p>
            <a:r>
              <a:rPr lang="nl-NL">
                <a:latin typeface="AUdimat"/>
              </a:rPr>
              <a:t>Studeren met extra ondersteuning</a:t>
            </a:r>
            <a:endParaRPr lang="nl-NL"/>
          </a:p>
        </p:txBody>
      </p:sp>
      <p:sp>
        <p:nvSpPr>
          <p:cNvPr id="3" name="Tijdelijke aanduiding voor inhoud 2">
            <a:extLst>
              <a:ext uri="{FF2B5EF4-FFF2-40B4-BE49-F238E27FC236}">
                <a16:creationId xmlns:a16="http://schemas.microsoft.com/office/drawing/2014/main" id="{F183974C-BD44-4DA8-8EB3-8C72AE004673}"/>
              </a:ext>
            </a:extLst>
          </p:cNvPr>
          <p:cNvSpPr>
            <a:spLocks noGrp="1"/>
          </p:cNvSpPr>
          <p:nvPr>
            <p:ph idx="10"/>
          </p:nvPr>
        </p:nvSpPr>
        <p:spPr/>
        <p:txBody>
          <a:bodyPr vert="horz" lIns="91440" tIns="45720" rIns="91440" bIns="45720" rtlCol="0" anchor="t">
            <a:normAutofit fontScale="92500"/>
          </a:bodyPr>
          <a:lstStyle/>
          <a:p>
            <a:r>
              <a:rPr lang="nl-NL">
                <a:cs typeface="Calibri"/>
              </a:rPr>
              <a:t>Alle universiteiten en hoge scholen hebben voorzieningen voor leerlingen die extra ondersteuning nodig hebben</a:t>
            </a:r>
          </a:p>
          <a:p>
            <a:r>
              <a:rPr lang="nl-NL">
                <a:cs typeface="Calibri"/>
              </a:rPr>
              <a:t>Dit kan per instelling verschillen; neem dus altijd contact op met de betreffende instelling</a:t>
            </a:r>
          </a:p>
          <a:p>
            <a:r>
              <a:rPr lang="nl-NL">
                <a:cs typeface="Calibri"/>
              </a:rPr>
              <a:t>Op de</a:t>
            </a:r>
            <a:r>
              <a:rPr lang="nl-NL">
                <a:ea typeface="+mj-lt"/>
                <a:cs typeface="+mj-lt"/>
              </a:rPr>
              <a:t> site van ECIO </a:t>
            </a:r>
            <a:r>
              <a:rPr lang="nl-NL">
                <a:ea typeface="+mj-lt"/>
                <a:cs typeface="+mj-lt"/>
                <a:hlinkClick r:id="rId3"/>
              </a:rPr>
              <a:t>https://ecio.nl/ik-studeer-ga-studeren/</a:t>
            </a:r>
            <a:r>
              <a:rPr lang="nl-NL">
                <a:ea typeface="+mj-lt"/>
                <a:cs typeface="+mj-lt"/>
              </a:rPr>
              <a:t> vind je alle benodigde informatie en links naar de diverse instellingen. Ook hebben zij experts met wie je in je gesprek kunt</a:t>
            </a:r>
            <a:endParaRPr lang="nl-NL">
              <a:cs typeface="Calibri"/>
            </a:endParaRPr>
          </a:p>
        </p:txBody>
      </p:sp>
    </p:spTree>
    <p:extLst>
      <p:ext uri="{BB962C8B-B14F-4D97-AF65-F5344CB8AC3E}">
        <p14:creationId xmlns:p14="http://schemas.microsoft.com/office/powerpoint/2010/main" val="379236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AEC4A9-B6AE-406B-9059-9DA6CCBF1558}"/>
              </a:ext>
            </a:extLst>
          </p:cNvPr>
          <p:cNvSpPr>
            <a:spLocks noGrp="1"/>
          </p:cNvSpPr>
          <p:nvPr>
            <p:ph type="title"/>
          </p:nvPr>
        </p:nvSpPr>
        <p:spPr/>
        <p:txBody>
          <a:bodyPr/>
          <a:lstStyle/>
          <a:p>
            <a:r>
              <a:rPr lang="nl-NL">
                <a:latin typeface="AUdimat"/>
              </a:rPr>
              <a:t>Inschrijven</a:t>
            </a:r>
            <a:endParaRPr lang="nl-NL"/>
          </a:p>
        </p:txBody>
      </p:sp>
      <p:sp>
        <p:nvSpPr>
          <p:cNvPr id="3" name="Tijdelijke aanduiding voor inhoud 2">
            <a:extLst>
              <a:ext uri="{FF2B5EF4-FFF2-40B4-BE49-F238E27FC236}">
                <a16:creationId xmlns:a16="http://schemas.microsoft.com/office/drawing/2014/main" id="{4F026250-0AB4-4C03-B824-3BC3867F4BD9}"/>
              </a:ext>
            </a:extLst>
          </p:cNvPr>
          <p:cNvSpPr>
            <a:spLocks noGrp="1"/>
          </p:cNvSpPr>
          <p:nvPr>
            <p:ph idx="10"/>
          </p:nvPr>
        </p:nvSpPr>
        <p:spPr/>
        <p:txBody>
          <a:bodyPr vert="horz" lIns="91440" tIns="45720" rIns="91440" bIns="45720" rtlCol="0" anchor="t">
            <a:normAutofit/>
          </a:bodyPr>
          <a:lstStyle/>
          <a:p>
            <a:r>
              <a:rPr lang="nl-NL">
                <a:cs typeface="Calibri"/>
              </a:rPr>
              <a:t>Voor </a:t>
            </a:r>
            <a:r>
              <a:rPr lang="nl-NL" err="1">
                <a:cs typeface="Calibri"/>
                <a:hlinkClick r:id="rId3"/>
              </a:rPr>
              <a:t>numerus</a:t>
            </a:r>
            <a:r>
              <a:rPr lang="nl-NL">
                <a:cs typeface="Calibri"/>
                <a:hlinkClick r:id="rId3"/>
              </a:rPr>
              <a:t> fixus-opleidingen </a:t>
            </a:r>
            <a:r>
              <a:rPr lang="nl-NL">
                <a:cs typeface="Calibri"/>
              </a:rPr>
              <a:t>geldt: inschrijven vóór 15 januari 2023 (vergeet niet je cijferlijst aan te vragen via de decanen)</a:t>
            </a:r>
          </a:p>
          <a:p>
            <a:r>
              <a:rPr lang="nl-NL">
                <a:cs typeface="Calibri"/>
              </a:rPr>
              <a:t>Voor alle andere opleidingen: inschrijven vóór 1 mei 2023</a:t>
            </a:r>
          </a:p>
          <a:p>
            <a:r>
              <a:rPr lang="nl-NL">
                <a:cs typeface="Calibri"/>
              </a:rPr>
              <a:t>Inschrijven doe je via Studielink.nl en om dat te doen heb je </a:t>
            </a:r>
            <a:r>
              <a:rPr lang="nl-NL" err="1">
                <a:cs typeface="Calibri"/>
              </a:rPr>
              <a:t>DigiD</a:t>
            </a:r>
            <a:r>
              <a:rPr lang="nl-NL">
                <a:cs typeface="Calibri"/>
              </a:rPr>
              <a:t> nodig</a:t>
            </a:r>
          </a:p>
        </p:txBody>
      </p:sp>
    </p:spTree>
    <p:extLst>
      <p:ext uri="{BB962C8B-B14F-4D97-AF65-F5344CB8AC3E}">
        <p14:creationId xmlns:p14="http://schemas.microsoft.com/office/powerpoint/2010/main" val="144967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B79A41AED0544994E345B10597ECBE" ma:contentTypeVersion="12" ma:contentTypeDescription="Een nieuw document maken." ma:contentTypeScope="" ma:versionID="946a2b138730fdcd7e93b01d229ea6e1">
  <xsd:schema xmlns:xsd="http://www.w3.org/2001/XMLSchema" xmlns:xs="http://www.w3.org/2001/XMLSchema" xmlns:p="http://schemas.microsoft.com/office/2006/metadata/properties" xmlns:ns2="2faa766c-fb0b-4ee2-a36c-c7b26d8f88a4" xmlns:ns3="b8ed4017-c13a-4e4b-b081-97393e8c725e" targetNamespace="http://schemas.microsoft.com/office/2006/metadata/properties" ma:root="true" ma:fieldsID="f0419a7d8ff84f4a84bef1baccc8a795" ns2:_="" ns3:_="">
    <xsd:import namespace="2faa766c-fb0b-4ee2-a36c-c7b26d8f88a4"/>
    <xsd:import namespace="b8ed4017-c13a-4e4b-b081-97393e8c72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a766c-fb0b-4ee2-a36c-c7b26d8f88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ed4017-c13a-4e4b-b081-97393e8c725e"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2039FD-0856-4119-8FC1-4B41D630AAE4}">
  <ds:schemaRefs>
    <ds:schemaRef ds:uri="2faa766c-fb0b-4ee2-a36c-c7b26d8f88a4"/>
    <ds:schemaRef ds:uri="b8ed4017-c13a-4e4b-b081-97393e8c72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E3089FF-4C82-4391-A195-A0158AE921F1}">
  <ds:schemaRefs>
    <ds:schemaRef ds:uri="http://schemas.microsoft.com/sharepoint/v3/contenttype/forms"/>
  </ds:schemaRefs>
</ds:datastoreItem>
</file>

<file path=customXml/itemProps3.xml><?xml version="1.0" encoding="utf-8"?>
<ds:datastoreItem xmlns:ds="http://schemas.openxmlformats.org/officeDocument/2006/customXml" ds:itemID="{5D95D4E8-1442-445E-AA78-2E5EB8AF915E}">
  <ds:schemaRefs>
    <ds:schemaRef ds:uri="2faa766c-fb0b-4ee2-a36c-c7b26d8f88a4"/>
    <ds:schemaRef ds:uri="b8ed4017-c13a-4e4b-b081-97393e8c725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1067</Words>
  <Application>Microsoft Office PowerPoint</Application>
  <PresentationFormat>Diavoorstelling (4:3)</PresentationFormat>
  <Paragraphs>73</Paragraphs>
  <Slides>11</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AUdimat</vt:lpstr>
      <vt:lpstr>Calibri</vt:lpstr>
      <vt:lpstr>verdana</vt:lpstr>
      <vt:lpstr>Kantoorthema</vt:lpstr>
      <vt:lpstr>Programma van de avond</vt:lpstr>
      <vt:lpstr>Informatie vanuit decanaat</vt:lpstr>
      <vt:lpstr>Verschil WO-HBO</vt:lpstr>
      <vt:lpstr>Bachelor</vt:lpstr>
      <vt:lpstr>Minor</vt:lpstr>
      <vt:lpstr>Master</vt:lpstr>
      <vt:lpstr>Studiekeuze check / Matching</vt:lpstr>
      <vt:lpstr>Studeren met extra ondersteuning</vt:lpstr>
      <vt:lpstr>Inschrijven</vt:lpstr>
      <vt:lpstr>Studiefinanciering</vt:lpstr>
      <vt:lpstr>Keuze bepalen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Klik hier om een titel te maken</dc:title>
  <dc:creator>Mariska Veerman</dc:creator>
  <cp:lastModifiedBy>Martine de Haan</cp:lastModifiedBy>
  <cp:revision>2</cp:revision>
  <dcterms:created xsi:type="dcterms:W3CDTF">2015-10-13T12:22:52Z</dcterms:created>
  <dcterms:modified xsi:type="dcterms:W3CDTF">2022-10-14T10:09:23Z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0x01010065B79A41AED0544994E345B10597ECBE</vt:lpwstr>
  </property>
</Properties>
</file>