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9" r:id="rId6"/>
    <p:sldId id="258" r:id="rId7"/>
    <p:sldId id="257" r:id="rId8"/>
    <p:sldId id="259" r:id="rId9"/>
    <p:sldId id="264" r:id="rId10"/>
    <p:sldId id="267" r:id="rId11"/>
    <p:sldId id="265" r:id="rId12"/>
    <p:sldId id="268" r:id="rId13"/>
    <p:sldId id="261" r:id="rId14"/>
    <p:sldId id="262" r:id="rId15"/>
    <p:sldId id="263" r:id="rId16"/>
    <p:sldId id="26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6E"/>
    <a:srgbClr val="FF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6C0C4-8099-4B3E-A619-493B33D1074A}" v="361" dt="2021-12-06T09:10:37.950"/>
    <p1510:client id="{21014A90-7323-425D-B9F1-C38A283064AB}" v="2" dt="2021-12-05T13:14:30.541"/>
    <p1510:client id="{271270C6-6C4C-4ED8-A04E-7B6E39EFBBD1}" v="7" dt="2021-12-06T11:35:41.271"/>
    <p1510:client id="{3AFF8178-88C6-4DD2-9FA4-B959FD161E8A}" v="3" dt="2021-12-05T13:15:09.266"/>
    <p1510:client id="{601E8AFC-BA59-4237-A21A-3E809AF3970C}" v="87" dt="2021-12-08T06:35:20.052"/>
    <p1510:client id="{6264A0D6-6334-465D-BE89-303C063C7789}" v="10" dt="2021-12-09T13:03:13.635"/>
    <p1510:client id="{69EA3732-813F-451A-9994-64521C601FBC}" v="1" dt="2021-12-06T09:15:21.857"/>
    <p1510:client id="{8E49D19C-2C14-4EC4-8702-B4C02AC5EC38}" v="27" dt="2021-12-09T13:02:33.066"/>
    <p1510:client id="{944DB910-7ECC-4F92-B356-B684EDE39B57}" v="11" dt="2021-12-09T16:19:14.108"/>
    <p1510:client id="{B2F0D8E5-A572-4BD1-BE79-5C77804CF535}" v="589" dt="2021-12-05T12:35:54.921"/>
    <p1510:client id="{D0B23B0F-D21B-4CDF-8A98-6EE7E8119825}" v="3" dt="2021-12-09T17:37:48.389"/>
    <p1510:client id="{FAF22984-8F70-466C-8B2F-CE4932282743}" v="11" dt="2021-12-06T11:39:30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de Haan" userId="S::m.dehaan@ooz.nl::77378880-623d-41cd-8f4c-01bcbfb4c717" providerId="AD" clId="Web-{69EA3732-813F-451A-9994-64521C601FBC}"/>
    <pc:docChg chg="modSld">
      <pc:chgData name="Martine de Haan" userId="S::m.dehaan@ooz.nl::77378880-623d-41cd-8f4c-01bcbfb4c717" providerId="AD" clId="Web-{69EA3732-813F-451A-9994-64521C601FBC}" dt="2021-12-06T09:15:21.857" v="0" actId="20577"/>
      <pc:docMkLst>
        <pc:docMk/>
      </pc:docMkLst>
      <pc:sldChg chg="modSp">
        <pc:chgData name="Martine de Haan" userId="S::m.dehaan@ooz.nl::77378880-623d-41cd-8f4c-01bcbfb4c717" providerId="AD" clId="Web-{69EA3732-813F-451A-9994-64521C601FBC}" dt="2021-12-06T09:15:21.857" v="0" actId="20577"/>
        <pc:sldMkLst>
          <pc:docMk/>
          <pc:sldMk cId="844269851" sldId="256"/>
        </pc:sldMkLst>
        <pc:spChg chg="mod">
          <ac:chgData name="Martine de Haan" userId="S::m.dehaan@ooz.nl::77378880-623d-41cd-8f4c-01bcbfb4c717" providerId="AD" clId="Web-{69EA3732-813F-451A-9994-64521C601FBC}" dt="2021-12-06T09:15:21.857" v="0" actId="20577"/>
          <ac:spMkLst>
            <pc:docMk/>
            <pc:sldMk cId="844269851" sldId="256"/>
            <ac:spMk id="7" creationId="{C688FC91-66A9-49F4-BEC0-B925B8E3CBF7}"/>
          </ac:spMkLst>
        </pc:spChg>
      </pc:sldChg>
    </pc:docChg>
  </pc:docChgLst>
  <pc:docChgLst>
    <pc:chgData name="Martine de Haan" userId="S::m.dehaan@ooz.nl::77378880-623d-41cd-8f4c-01bcbfb4c717" providerId="AD" clId="Web-{601E8AFC-BA59-4237-A21A-3E809AF3970C}"/>
    <pc:docChg chg="modSld">
      <pc:chgData name="Martine de Haan" userId="S::m.dehaan@ooz.nl::77378880-623d-41cd-8f4c-01bcbfb4c717" providerId="AD" clId="Web-{601E8AFC-BA59-4237-A21A-3E809AF3970C}" dt="2021-12-08T06:35:20.052" v="85" actId="20577"/>
      <pc:docMkLst>
        <pc:docMk/>
      </pc:docMkLst>
      <pc:sldChg chg="modSp">
        <pc:chgData name="Martine de Haan" userId="S::m.dehaan@ooz.nl::77378880-623d-41cd-8f4c-01bcbfb4c717" providerId="AD" clId="Web-{601E8AFC-BA59-4237-A21A-3E809AF3970C}" dt="2021-12-08T06:29:21.715" v="4" actId="20577"/>
        <pc:sldMkLst>
          <pc:docMk/>
          <pc:sldMk cId="3905877562" sldId="258"/>
        </pc:sldMkLst>
        <pc:spChg chg="mod">
          <ac:chgData name="Martine de Haan" userId="S::m.dehaan@ooz.nl::77378880-623d-41cd-8f4c-01bcbfb4c717" providerId="AD" clId="Web-{601E8AFC-BA59-4237-A21A-3E809AF3970C}" dt="2021-12-08T06:29:21.715" v="4" actId="20577"/>
          <ac:spMkLst>
            <pc:docMk/>
            <pc:sldMk cId="3905877562" sldId="258"/>
            <ac:spMk id="3" creationId="{DEA1CFE7-687B-47B7-A122-1500FB9B75EC}"/>
          </ac:spMkLst>
        </pc:spChg>
      </pc:sldChg>
      <pc:sldChg chg="modSp">
        <pc:chgData name="Martine de Haan" userId="S::m.dehaan@ooz.nl::77378880-623d-41cd-8f4c-01bcbfb4c717" providerId="AD" clId="Web-{601E8AFC-BA59-4237-A21A-3E809AF3970C}" dt="2021-12-08T06:35:20.052" v="85" actId="20577"/>
        <pc:sldMkLst>
          <pc:docMk/>
          <pc:sldMk cId="2185567919" sldId="269"/>
        </pc:sldMkLst>
        <pc:spChg chg="mod">
          <ac:chgData name="Martine de Haan" userId="S::m.dehaan@ooz.nl::77378880-623d-41cd-8f4c-01bcbfb4c717" providerId="AD" clId="Web-{601E8AFC-BA59-4237-A21A-3E809AF3970C}" dt="2021-12-08T06:35:20.052" v="85" actId="20577"/>
          <ac:spMkLst>
            <pc:docMk/>
            <pc:sldMk cId="2185567919" sldId="269"/>
            <ac:spMk id="3" creationId="{84CC8BB7-13CC-47A5-9CA4-DED3C8E2998A}"/>
          </ac:spMkLst>
        </pc:spChg>
      </pc:sldChg>
    </pc:docChg>
  </pc:docChgLst>
  <pc:docChgLst>
    <pc:chgData name="Frederieke van Perlo" userId="b9359ae5-b565-4ff2-a1f6-110015dfdfe6" providerId="ADAL" clId="{FAF22984-8F70-466C-8B2F-CE4932282743}"/>
    <pc:docChg chg="modSld">
      <pc:chgData name="Frederieke van Perlo" userId="b9359ae5-b565-4ff2-a1f6-110015dfdfe6" providerId="ADAL" clId="{FAF22984-8F70-466C-8B2F-CE4932282743}" dt="2021-12-06T11:39:30.226" v="213"/>
      <pc:docMkLst>
        <pc:docMk/>
      </pc:docMkLst>
      <pc:sldChg chg="modAnim">
        <pc:chgData name="Frederieke van Perlo" userId="b9359ae5-b565-4ff2-a1f6-110015dfdfe6" providerId="ADAL" clId="{FAF22984-8F70-466C-8B2F-CE4932282743}" dt="2021-12-06T11:38:38.807" v="204"/>
        <pc:sldMkLst>
          <pc:docMk/>
          <pc:sldMk cId="3856384240" sldId="259"/>
        </pc:sldMkLst>
      </pc:sldChg>
      <pc:sldChg chg="modAnim">
        <pc:chgData name="Frederieke van Perlo" userId="b9359ae5-b565-4ff2-a1f6-110015dfdfe6" providerId="ADAL" clId="{FAF22984-8F70-466C-8B2F-CE4932282743}" dt="2021-12-06T11:39:30.226" v="213"/>
        <pc:sldMkLst>
          <pc:docMk/>
          <pc:sldMk cId="3955300442" sldId="260"/>
        </pc:sldMkLst>
      </pc:sldChg>
      <pc:sldChg chg="modAnim">
        <pc:chgData name="Frederieke van Perlo" userId="b9359ae5-b565-4ff2-a1f6-110015dfdfe6" providerId="ADAL" clId="{FAF22984-8F70-466C-8B2F-CE4932282743}" dt="2021-12-06T11:39:19.635" v="210"/>
        <pc:sldMkLst>
          <pc:docMk/>
          <pc:sldMk cId="3792364846" sldId="261"/>
        </pc:sldMkLst>
      </pc:sldChg>
      <pc:sldChg chg="modAnim">
        <pc:chgData name="Frederieke van Perlo" userId="b9359ae5-b565-4ff2-a1f6-110015dfdfe6" providerId="ADAL" clId="{FAF22984-8F70-466C-8B2F-CE4932282743}" dt="2021-12-06T11:39:23.124" v="211"/>
        <pc:sldMkLst>
          <pc:docMk/>
          <pc:sldMk cId="1449674924" sldId="262"/>
        </pc:sldMkLst>
      </pc:sldChg>
      <pc:sldChg chg="modAnim">
        <pc:chgData name="Frederieke van Perlo" userId="b9359ae5-b565-4ff2-a1f6-110015dfdfe6" providerId="ADAL" clId="{FAF22984-8F70-466C-8B2F-CE4932282743}" dt="2021-12-06T11:39:26.984" v="212"/>
        <pc:sldMkLst>
          <pc:docMk/>
          <pc:sldMk cId="3700723562" sldId="263"/>
        </pc:sldMkLst>
      </pc:sldChg>
      <pc:sldChg chg="modAnim">
        <pc:chgData name="Frederieke van Perlo" userId="b9359ae5-b565-4ff2-a1f6-110015dfdfe6" providerId="ADAL" clId="{FAF22984-8F70-466C-8B2F-CE4932282743}" dt="2021-12-06T11:38:57.173" v="206"/>
        <pc:sldMkLst>
          <pc:docMk/>
          <pc:sldMk cId="3304650812" sldId="264"/>
        </pc:sldMkLst>
      </pc:sldChg>
      <pc:sldChg chg="modAnim">
        <pc:chgData name="Frederieke van Perlo" userId="b9359ae5-b565-4ff2-a1f6-110015dfdfe6" providerId="ADAL" clId="{FAF22984-8F70-466C-8B2F-CE4932282743}" dt="2021-12-06T11:39:16.165" v="209"/>
        <pc:sldMkLst>
          <pc:docMk/>
          <pc:sldMk cId="1182090556" sldId="265"/>
        </pc:sldMkLst>
      </pc:sldChg>
      <pc:sldChg chg="modAnim">
        <pc:chgData name="Frederieke van Perlo" userId="b9359ae5-b565-4ff2-a1f6-110015dfdfe6" providerId="ADAL" clId="{FAF22984-8F70-466C-8B2F-CE4932282743}" dt="2021-12-06T11:39:03.123" v="207"/>
        <pc:sldMkLst>
          <pc:docMk/>
          <pc:sldMk cId="1380516998" sldId="266"/>
        </pc:sldMkLst>
      </pc:sldChg>
      <pc:sldChg chg="modAnim">
        <pc:chgData name="Frederieke van Perlo" userId="b9359ae5-b565-4ff2-a1f6-110015dfdfe6" providerId="ADAL" clId="{FAF22984-8F70-466C-8B2F-CE4932282743}" dt="2021-12-06T11:39:11.682" v="208"/>
        <pc:sldMkLst>
          <pc:docMk/>
          <pc:sldMk cId="1780144212" sldId="267"/>
        </pc:sldMkLst>
      </pc:sldChg>
      <pc:sldChg chg="modAnim">
        <pc:chgData name="Frederieke van Perlo" userId="b9359ae5-b565-4ff2-a1f6-110015dfdfe6" providerId="ADAL" clId="{FAF22984-8F70-466C-8B2F-CE4932282743}" dt="2021-12-06T11:38:52.452" v="205"/>
        <pc:sldMkLst>
          <pc:docMk/>
          <pc:sldMk cId="2096770221" sldId="268"/>
        </pc:sldMkLst>
      </pc:sldChg>
      <pc:sldChg chg="modSp mod modAnim">
        <pc:chgData name="Frederieke van Perlo" userId="b9359ae5-b565-4ff2-a1f6-110015dfdfe6" providerId="ADAL" clId="{FAF22984-8F70-466C-8B2F-CE4932282743}" dt="2021-12-06T11:38:14.204" v="203"/>
        <pc:sldMkLst>
          <pc:docMk/>
          <pc:sldMk cId="2185567919" sldId="269"/>
        </pc:sldMkLst>
        <pc:spChg chg="mod">
          <ac:chgData name="Frederieke van Perlo" userId="b9359ae5-b565-4ff2-a1f6-110015dfdfe6" providerId="ADAL" clId="{FAF22984-8F70-466C-8B2F-CE4932282743}" dt="2021-12-06T11:38:06.829" v="202" actId="20577"/>
          <ac:spMkLst>
            <pc:docMk/>
            <pc:sldMk cId="2185567919" sldId="269"/>
            <ac:spMk id="3" creationId="{84CC8BB7-13CC-47A5-9CA4-DED3C8E2998A}"/>
          </ac:spMkLst>
        </pc:spChg>
      </pc:sldChg>
    </pc:docChg>
  </pc:docChgLst>
  <pc:docChgLst>
    <pc:chgData name="Frederieke van Perlo" userId="S::f.vanperlo@ooz.nl::b9359ae5-b565-4ff2-a1f6-110015dfdfe6" providerId="AD" clId="Web-{6264A0D6-6334-465D-BE89-303C063C7789}"/>
    <pc:docChg chg="modSld">
      <pc:chgData name="Frederieke van Perlo" userId="S::f.vanperlo@ooz.nl::b9359ae5-b565-4ff2-a1f6-110015dfdfe6" providerId="AD" clId="Web-{6264A0D6-6334-465D-BE89-303C063C7789}" dt="2021-12-09T13:03:16.603" v="276"/>
      <pc:docMkLst>
        <pc:docMk/>
      </pc:docMkLst>
      <pc:sldChg chg="modNotes">
        <pc:chgData name="Frederieke van Perlo" userId="S::f.vanperlo@ooz.nl::b9359ae5-b565-4ff2-a1f6-110015dfdfe6" providerId="AD" clId="Web-{6264A0D6-6334-465D-BE89-303C063C7789}" dt="2021-12-09T12:53:02.010" v="214"/>
        <pc:sldMkLst>
          <pc:docMk/>
          <pc:sldMk cId="844269851" sldId="256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2:14.742" v="239"/>
        <pc:sldMkLst>
          <pc:docMk/>
          <pc:sldMk cId="3873459329" sldId="257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2:07.680" v="232"/>
        <pc:sldMkLst>
          <pc:docMk/>
          <pc:sldMk cId="3905877562" sldId="258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2:42.759" v="251"/>
        <pc:sldMkLst>
          <pc:docMk/>
          <pc:sldMk cId="3856384240" sldId="259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3:16.603" v="276"/>
        <pc:sldMkLst>
          <pc:docMk/>
          <pc:sldMk cId="3955300442" sldId="260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3:00.103" v="264"/>
        <pc:sldMkLst>
          <pc:docMk/>
          <pc:sldMk cId="3792364846" sldId="261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3:04.431" v="268"/>
        <pc:sldMkLst>
          <pc:docMk/>
          <pc:sldMk cId="1449674924" sldId="262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3:12.510" v="271"/>
        <pc:sldMkLst>
          <pc:docMk/>
          <pc:sldMk cId="3700723562" sldId="263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2:45.884" v="254"/>
        <pc:sldMkLst>
          <pc:docMk/>
          <pc:sldMk cId="3304650812" sldId="264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2:49.243" v="257"/>
        <pc:sldMkLst>
          <pc:docMk/>
          <pc:sldMk cId="1780144212" sldId="267"/>
        </pc:sldMkLst>
      </pc:sldChg>
      <pc:sldChg chg="modNotes">
        <pc:chgData name="Frederieke van Perlo" userId="S::f.vanperlo@ooz.nl::b9359ae5-b565-4ff2-a1f6-110015dfdfe6" providerId="AD" clId="Web-{6264A0D6-6334-465D-BE89-303C063C7789}" dt="2021-12-09T13:02:52.134" v="259"/>
        <pc:sldMkLst>
          <pc:docMk/>
          <pc:sldMk cId="2096770221" sldId="268"/>
        </pc:sldMkLst>
      </pc:sldChg>
    </pc:docChg>
  </pc:docChgLst>
  <pc:docChgLst>
    <pc:chgData name="Martine de Haan" userId="77378880-623d-41cd-8f4c-01bcbfb4c717" providerId="ADAL" clId="{21014A90-7323-425D-B9F1-C38A283064AB}"/>
    <pc:docChg chg="undo custSel addSld delSld modSld sldOrd">
      <pc:chgData name="Martine de Haan" userId="77378880-623d-41cd-8f4c-01bcbfb4c717" providerId="ADAL" clId="{21014A90-7323-425D-B9F1-C38A283064AB}" dt="2021-12-05T13:14:30.533" v="1444" actId="20577"/>
      <pc:docMkLst>
        <pc:docMk/>
      </pc:docMkLst>
      <pc:sldChg chg="modSp mod">
        <pc:chgData name="Martine de Haan" userId="77378880-623d-41cd-8f4c-01bcbfb4c717" providerId="ADAL" clId="{21014A90-7323-425D-B9F1-C38A283064AB}" dt="2021-12-05T13:06:57.753" v="1171" actId="27636"/>
        <pc:sldMkLst>
          <pc:docMk/>
          <pc:sldMk cId="3873459329" sldId="257"/>
        </pc:sldMkLst>
        <pc:spChg chg="mod">
          <ac:chgData name="Martine de Haan" userId="77378880-623d-41cd-8f4c-01bcbfb4c717" providerId="ADAL" clId="{21014A90-7323-425D-B9F1-C38A283064AB}" dt="2021-12-05T13:06:57.753" v="1171" actId="27636"/>
          <ac:spMkLst>
            <pc:docMk/>
            <pc:sldMk cId="3873459329" sldId="257"/>
            <ac:spMk id="3" creationId="{C198DC78-C3E9-419C-803A-C78EEE09CA86}"/>
          </ac:spMkLst>
        </pc:spChg>
      </pc:sldChg>
      <pc:sldChg chg="modSp mod">
        <pc:chgData name="Martine de Haan" userId="77378880-623d-41cd-8f4c-01bcbfb4c717" providerId="ADAL" clId="{21014A90-7323-425D-B9F1-C38A283064AB}" dt="2021-12-05T12:36:39.786" v="0" actId="2711"/>
        <pc:sldMkLst>
          <pc:docMk/>
          <pc:sldMk cId="3905877562" sldId="258"/>
        </pc:sldMkLst>
        <pc:spChg chg="mod">
          <ac:chgData name="Martine de Haan" userId="77378880-623d-41cd-8f4c-01bcbfb4c717" providerId="ADAL" clId="{21014A90-7323-425D-B9F1-C38A283064AB}" dt="2021-12-05T12:36:39.786" v="0" actId="2711"/>
          <ac:spMkLst>
            <pc:docMk/>
            <pc:sldMk cId="3905877562" sldId="258"/>
            <ac:spMk id="3" creationId="{DEA1CFE7-687B-47B7-A122-1500FB9B75EC}"/>
          </ac:spMkLst>
        </pc:spChg>
      </pc:sldChg>
      <pc:sldChg chg="modSp mod">
        <pc:chgData name="Martine de Haan" userId="77378880-623d-41cd-8f4c-01bcbfb4c717" providerId="ADAL" clId="{21014A90-7323-425D-B9F1-C38A283064AB}" dt="2021-12-05T12:36:46.821" v="1" actId="2711"/>
        <pc:sldMkLst>
          <pc:docMk/>
          <pc:sldMk cId="3856384240" sldId="259"/>
        </pc:sldMkLst>
        <pc:spChg chg="mod">
          <ac:chgData name="Martine de Haan" userId="77378880-623d-41cd-8f4c-01bcbfb4c717" providerId="ADAL" clId="{21014A90-7323-425D-B9F1-C38A283064AB}" dt="2021-12-05T12:36:46.821" v="1" actId="2711"/>
          <ac:spMkLst>
            <pc:docMk/>
            <pc:sldMk cId="3856384240" sldId="259"/>
            <ac:spMk id="3" creationId="{D22C3387-6EBA-497D-96F9-A94ECE1C7C4F}"/>
          </ac:spMkLst>
        </pc:spChg>
      </pc:sldChg>
      <pc:sldChg chg="modSp mod ord">
        <pc:chgData name="Martine de Haan" userId="77378880-623d-41cd-8f4c-01bcbfb4c717" providerId="ADAL" clId="{21014A90-7323-425D-B9F1-C38A283064AB}" dt="2021-12-05T13:05:39.854" v="1085"/>
        <pc:sldMkLst>
          <pc:docMk/>
          <pc:sldMk cId="3955300442" sldId="260"/>
        </pc:sldMkLst>
        <pc:spChg chg="mod">
          <ac:chgData name="Martine de Haan" userId="77378880-623d-41cd-8f4c-01bcbfb4c717" providerId="ADAL" clId="{21014A90-7323-425D-B9F1-C38A283064AB}" dt="2021-12-05T12:36:59.450" v="3" actId="27636"/>
          <ac:spMkLst>
            <pc:docMk/>
            <pc:sldMk cId="3955300442" sldId="260"/>
            <ac:spMk id="3" creationId="{CC28A7A4-148C-4047-BD4C-EA4E2A935819}"/>
          </ac:spMkLst>
        </pc:spChg>
      </pc:sldChg>
      <pc:sldChg chg="modSp mod">
        <pc:chgData name="Martine de Haan" userId="77378880-623d-41cd-8f4c-01bcbfb4c717" providerId="ADAL" clId="{21014A90-7323-425D-B9F1-C38A283064AB}" dt="2021-12-05T12:37:49.142" v="8" actId="27636"/>
        <pc:sldMkLst>
          <pc:docMk/>
          <pc:sldMk cId="3700723562" sldId="263"/>
        </pc:sldMkLst>
        <pc:spChg chg="mod">
          <ac:chgData name="Martine de Haan" userId="77378880-623d-41cd-8f4c-01bcbfb4c717" providerId="ADAL" clId="{21014A90-7323-425D-B9F1-C38A283064AB}" dt="2021-12-05T12:37:49.142" v="8" actId="27636"/>
          <ac:spMkLst>
            <pc:docMk/>
            <pc:sldMk cId="3700723562" sldId="263"/>
            <ac:spMk id="3" creationId="{DD86E0C6-7DE0-4437-8BC9-F2C7D8450829}"/>
          </ac:spMkLst>
        </pc:spChg>
      </pc:sldChg>
      <pc:sldChg chg="modSp new mod">
        <pc:chgData name="Martine de Haan" userId="77378880-623d-41cd-8f4c-01bcbfb4c717" providerId="ADAL" clId="{21014A90-7323-425D-B9F1-C38A283064AB}" dt="2021-12-05T13:09:04.393" v="1418" actId="27636"/>
        <pc:sldMkLst>
          <pc:docMk/>
          <pc:sldMk cId="3304650812" sldId="264"/>
        </pc:sldMkLst>
        <pc:spChg chg="mod">
          <ac:chgData name="Martine de Haan" userId="77378880-623d-41cd-8f4c-01bcbfb4c717" providerId="ADAL" clId="{21014A90-7323-425D-B9F1-C38A283064AB}" dt="2021-12-05T12:44:11.006" v="170" actId="6549"/>
          <ac:spMkLst>
            <pc:docMk/>
            <pc:sldMk cId="3304650812" sldId="264"/>
            <ac:spMk id="2" creationId="{AE134A7B-4E59-4B11-8855-E7A21BA0C5C2}"/>
          </ac:spMkLst>
        </pc:spChg>
        <pc:spChg chg="mod">
          <ac:chgData name="Martine de Haan" userId="77378880-623d-41cd-8f4c-01bcbfb4c717" providerId="ADAL" clId="{21014A90-7323-425D-B9F1-C38A283064AB}" dt="2021-12-05T13:09:04.393" v="1418" actId="27636"/>
          <ac:spMkLst>
            <pc:docMk/>
            <pc:sldMk cId="3304650812" sldId="264"/>
            <ac:spMk id="3" creationId="{62448551-CAE4-4E19-9600-10124297A363}"/>
          </ac:spMkLst>
        </pc:spChg>
      </pc:sldChg>
      <pc:sldChg chg="modSp new mod">
        <pc:chgData name="Martine de Haan" userId="77378880-623d-41cd-8f4c-01bcbfb4c717" providerId="ADAL" clId="{21014A90-7323-425D-B9F1-C38A283064AB}" dt="2021-12-05T12:46:52.584" v="330" actId="6549"/>
        <pc:sldMkLst>
          <pc:docMk/>
          <pc:sldMk cId="1182090556" sldId="265"/>
        </pc:sldMkLst>
        <pc:spChg chg="mod">
          <ac:chgData name="Martine de Haan" userId="77378880-623d-41cd-8f4c-01bcbfb4c717" providerId="ADAL" clId="{21014A90-7323-425D-B9F1-C38A283064AB}" dt="2021-12-05T12:45:25.713" v="204" actId="20577"/>
          <ac:spMkLst>
            <pc:docMk/>
            <pc:sldMk cId="1182090556" sldId="265"/>
            <ac:spMk id="2" creationId="{3D9B637C-2257-4687-B579-D0AD2230DE4C}"/>
          </ac:spMkLst>
        </pc:spChg>
        <pc:spChg chg="mod">
          <ac:chgData name="Martine de Haan" userId="77378880-623d-41cd-8f4c-01bcbfb4c717" providerId="ADAL" clId="{21014A90-7323-425D-B9F1-C38A283064AB}" dt="2021-12-05T12:46:52.584" v="330" actId="6549"/>
          <ac:spMkLst>
            <pc:docMk/>
            <pc:sldMk cId="1182090556" sldId="265"/>
            <ac:spMk id="3" creationId="{C4F9AEB5-9C1F-41BC-B40C-6BAAC6E8570C}"/>
          </ac:spMkLst>
        </pc:spChg>
      </pc:sldChg>
      <pc:sldChg chg="modSp new mod">
        <pc:chgData name="Martine de Haan" userId="77378880-623d-41cd-8f4c-01bcbfb4c717" providerId="ADAL" clId="{21014A90-7323-425D-B9F1-C38A283064AB}" dt="2021-12-05T13:02:20.991" v="1079" actId="20577"/>
        <pc:sldMkLst>
          <pc:docMk/>
          <pc:sldMk cId="1380516998" sldId="266"/>
        </pc:sldMkLst>
        <pc:spChg chg="mod">
          <ac:chgData name="Martine de Haan" userId="77378880-623d-41cd-8f4c-01bcbfb4c717" providerId="ADAL" clId="{21014A90-7323-425D-B9F1-C38A283064AB}" dt="2021-12-05T12:48:15.158" v="363" actId="20577"/>
          <ac:spMkLst>
            <pc:docMk/>
            <pc:sldMk cId="1380516998" sldId="266"/>
            <ac:spMk id="2" creationId="{9FA413C3-3C42-4439-AA99-A62D745A1778}"/>
          </ac:spMkLst>
        </pc:spChg>
        <pc:spChg chg="mod">
          <ac:chgData name="Martine de Haan" userId="77378880-623d-41cd-8f4c-01bcbfb4c717" providerId="ADAL" clId="{21014A90-7323-425D-B9F1-C38A283064AB}" dt="2021-12-05T13:02:20.991" v="1079" actId="20577"/>
          <ac:spMkLst>
            <pc:docMk/>
            <pc:sldMk cId="1380516998" sldId="266"/>
            <ac:spMk id="3" creationId="{78A4AAA9-180C-420E-81DA-5446CD972905}"/>
          </ac:spMkLst>
        </pc:spChg>
      </pc:sldChg>
      <pc:sldChg chg="new del">
        <pc:chgData name="Martine de Haan" userId="77378880-623d-41cd-8f4c-01bcbfb4c717" providerId="ADAL" clId="{21014A90-7323-425D-B9F1-C38A283064AB}" dt="2021-12-05T12:48:03.862" v="342" actId="680"/>
        <pc:sldMkLst>
          <pc:docMk/>
          <pc:sldMk cId="2825099322" sldId="266"/>
        </pc:sldMkLst>
      </pc:sldChg>
      <pc:sldChg chg="modSp new mod">
        <pc:chgData name="Martine de Haan" userId="77378880-623d-41cd-8f4c-01bcbfb4c717" providerId="ADAL" clId="{21014A90-7323-425D-B9F1-C38A283064AB}" dt="2021-12-05T13:02:35.678" v="1080" actId="2711"/>
        <pc:sldMkLst>
          <pc:docMk/>
          <pc:sldMk cId="1780144212" sldId="267"/>
        </pc:sldMkLst>
        <pc:spChg chg="mod">
          <ac:chgData name="Martine de Haan" userId="77378880-623d-41cd-8f4c-01bcbfb4c717" providerId="ADAL" clId="{21014A90-7323-425D-B9F1-C38A283064AB}" dt="2021-12-05T12:56:07.334" v="608" actId="20577"/>
          <ac:spMkLst>
            <pc:docMk/>
            <pc:sldMk cId="1780144212" sldId="267"/>
            <ac:spMk id="2" creationId="{A62C5A35-ECE6-4032-A474-93BB0D382332}"/>
          </ac:spMkLst>
        </pc:spChg>
        <pc:spChg chg="mod">
          <ac:chgData name="Martine de Haan" userId="77378880-623d-41cd-8f4c-01bcbfb4c717" providerId="ADAL" clId="{21014A90-7323-425D-B9F1-C38A283064AB}" dt="2021-12-05T13:02:35.678" v="1080" actId="2711"/>
          <ac:spMkLst>
            <pc:docMk/>
            <pc:sldMk cId="1780144212" sldId="267"/>
            <ac:spMk id="3" creationId="{8A52E0AF-F6EA-4E51-9978-2B082C0E2A3D}"/>
          </ac:spMkLst>
        </pc:spChg>
      </pc:sldChg>
      <pc:sldChg chg="modSp new mod">
        <pc:chgData name="Martine de Haan" userId="77378880-623d-41cd-8f4c-01bcbfb4c717" providerId="ADAL" clId="{21014A90-7323-425D-B9F1-C38A283064AB}" dt="2021-12-05T13:14:30.533" v="1444" actId="20577"/>
        <pc:sldMkLst>
          <pc:docMk/>
          <pc:sldMk cId="2096770221" sldId="268"/>
        </pc:sldMkLst>
        <pc:spChg chg="mod">
          <ac:chgData name="Martine de Haan" userId="77378880-623d-41cd-8f4c-01bcbfb4c717" providerId="ADAL" clId="{21014A90-7323-425D-B9F1-C38A283064AB}" dt="2021-12-05T13:06:09.272" v="1122" actId="20577"/>
          <ac:spMkLst>
            <pc:docMk/>
            <pc:sldMk cId="2096770221" sldId="268"/>
            <ac:spMk id="2" creationId="{1B952789-381C-4179-8B01-99BC76676F19}"/>
          </ac:spMkLst>
        </pc:spChg>
        <pc:spChg chg="mod">
          <ac:chgData name="Martine de Haan" userId="77378880-623d-41cd-8f4c-01bcbfb4c717" providerId="ADAL" clId="{21014A90-7323-425D-B9F1-C38A283064AB}" dt="2021-12-05T13:14:30.533" v="1444" actId="20577"/>
          <ac:spMkLst>
            <pc:docMk/>
            <pc:sldMk cId="2096770221" sldId="268"/>
            <ac:spMk id="3" creationId="{C7D02812-E612-4989-8B03-B40A66005903}"/>
          </ac:spMkLst>
        </pc:spChg>
      </pc:sldChg>
    </pc:docChg>
  </pc:docChgLst>
  <pc:docChgLst>
    <pc:chgData name="Martine de Haan" userId="S::m.dehaan@ooz.nl::77378880-623d-41cd-8f4c-01bcbfb4c717" providerId="AD" clId="Web-{B2F0D8E5-A572-4BD1-BE79-5C77804CF535}"/>
    <pc:docChg chg="addSld modSld sldOrd">
      <pc:chgData name="Martine de Haan" userId="S::m.dehaan@ooz.nl::77378880-623d-41cd-8f4c-01bcbfb4c717" providerId="AD" clId="Web-{B2F0D8E5-A572-4BD1-BE79-5C77804CF535}" dt="2021-12-05T12:35:54.921" v="600" actId="20577"/>
      <pc:docMkLst>
        <pc:docMk/>
      </pc:docMkLst>
      <pc:sldChg chg="modSp">
        <pc:chgData name="Martine de Haan" userId="S::m.dehaan@ooz.nl::77378880-623d-41cd-8f4c-01bcbfb4c717" providerId="AD" clId="Web-{B2F0D8E5-A572-4BD1-BE79-5C77804CF535}" dt="2021-12-05T12:34:29.650" v="582" actId="20577"/>
        <pc:sldMkLst>
          <pc:docMk/>
          <pc:sldMk cId="3873459329" sldId="257"/>
        </pc:sldMkLst>
        <pc:spChg chg="mod">
          <ac:chgData name="Martine de Haan" userId="S::m.dehaan@ooz.nl::77378880-623d-41cd-8f4c-01bcbfb4c717" providerId="AD" clId="Web-{B2F0D8E5-A572-4BD1-BE79-5C77804CF535}" dt="2021-12-05T12:34:29.650" v="582" actId="20577"/>
          <ac:spMkLst>
            <pc:docMk/>
            <pc:sldMk cId="3873459329" sldId="257"/>
            <ac:spMk id="3" creationId="{C198DC78-C3E9-419C-803A-C78EEE09CA86}"/>
          </ac:spMkLst>
        </pc:spChg>
      </pc:sldChg>
      <pc:sldChg chg="modSp">
        <pc:chgData name="Martine de Haan" userId="S::m.dehaan@ooz.nl::77378880-623d-41cd-8f4c-01bcbfb4c717" providerId="AD" clId="Web-{B2F0D8E5-A572-4BD1-BE79-5C77804CF535}" dt="2021-12-05T12:35:54.921" v="600" actId="20577"/>
        <pc:sldMkLst>
          <pc:docMk/>
          <pc:sldMk cId="3905877562" sldId="258"/>
        </pc:sldMkLst>
        <pc:spChg chg="mod">
          <ac:chgData name="Martine de Haan" userId="S::m.dehaan@ooz.nl::77378880-623d-41cd-8f4c-01bcbfb4c717" providerId="AD" clId="Web-{B2F0D8E5-A572-4BD1-BE79-5C77804CF535}" dt="2021-12-05T12:35:54.921" v="600" actId="20577"/>
          <ac:spMkLst>
            <pc:docMk/>
            <pc:sldMk cId="3905877562" sldId="258"/>
            <ac:spMk id="3" creationId="{DEA1CFE7-687B-47B7-A122-1500FB9B75EC}"/>
          </ac:spMkLst>
        </pc:spChg>
      </pc:sldChg>
      <pc:sldChg chg="modSp">
        <pc:chgData name="Martine de Haan" userId="S::m.dehaan@ooz.nl::77378880-623d-41cd-8f4c-01bcbfb4c717" providerId="AD" clId="Web-{B2F0D8E5-A572-4BD1-BE79-5C77804CF535}" dt="2021-12-05T12:06:59.280" v="15" actId="20577"/>
        <pc:sldMkLst>
          <pc:docMk/>
          <pc:sldMk cId="3856384240" sldId="259"/>
        </pc:sldMkLst>
        <pc:spChg chg="mod">
          <ac:chgData name="Martine de Haan" userId="S::m.dehaan@ooz.nl::77378880-623d-41cd-8f4c-01bcbfb4c717" providerId="AD" clId="Web-{B2F0D8E5-A572-4BD1-BE79-5C77804CF535}" dt="2021-12-05T12:06:59.280" v="15" actId="20577"/>
          <ac:spMkLst>
            <pc:docMk/>
            <pc:sldMk cId="3856384240" sldId="259"/>
            <ac:spMk id="3" creationId="{D22C3387-6EBA-497D-96F9-A94ECE1C7C4F}"/>
          </ac:spMkLst>
        </pc:spChg>
      </pc:sldChg>
      <pc:sldChg chg="modSp">
        <pc:chgData name="Martine de Haan" userId="S::m.dehaan@ooz.nl::77378880-623d-41cd-8f4c-01bcbfb4c717" providerId="AD" clId="Web-{B2F0D8E5-A572-4BD1-BE79-5C77804CF535}" dt="2021-12-05T12:13:55.055" v="67" actId="20577"/>
        <pc:sldMkLst>
          <pc:docMk/>
          <pc:sldMk cId="3955300442" sldId="260"/>
        </pc:sldMkLst>
        <pc:spChg chg="mod">
          <ac:chgData name="Martine de Haan" userId="S::m.dehaan@ooz.nl::77378880-623d-41cd-8f4c-01bcbfb4c717" providerId="AD" clId="Web-{B2F0D8E5-A572-4BD1-BE79-5C77804CF535}" dt="2021-12-05T12:13:55.055" v="67" actId="20577"/>
          <ac:spMkLst>
            <pc:docMk/>
            <pc:sldMk cId="3955300442" sldId="260"/>
            <ac:spMk id="3" creationId="{CC28A7A4-148C-4047-BD4C-EA4E2A935819}"/>
          </ac:spMkLst>
        </pc:spChg>
      </pc:sldChg>
      <pc:sldChg chg="modSp new">
        <pc:chgData name="Martine de Haan" userId="S::m.dehaan@ooz.nl::77378880-623d-41cd-8f4c-01bcbfb4c717" providerId="AD" clId="Web-{B2F0D8E5-A572-4BD1-BE79-5C77804CF535}" dt="2021-12-05T12:20:43.251" v="195" actId="20577"/>
        <pc:sldMkLst>
          <pc:docMk/>
          <pc:sldMk cId="3792364846" sldId="261"/>
        </pc:sldMkLst>
        <pc:spChg chg="mod">
          <ac:chgData name="Martine de Haan" userId="S::m.dehaan@ooz.nl::77378880-623d-41cd-8f4c-01bcbfb4c717" providerId="AD" clId="Web-{B2F0D8E5-A572-4BD1-BE79-5C77804CF535}" dt="2021-12-05T12:14:23.385" v="84" actId="20577"/>
          <ac:spMkLst>
            <pc:docMk/>
            <pc:sldMk cId="3792364846" sldId="261"/>
            <ac:spMk id="2" creationId="{11458DED-CDFE-420F-A27B-97F4D257CFEC}"/>
          </ac:spMkLst>
        </pc:spChg>
        <pc:spChg chg="mod">
          <ac:chgData name="Martine de Haan" userId="S::m.dehaan@ooz.nl::77378880-623d-41cd-8f4c-01bcbfb4c717" providerId="AD" clId="Web-{B2F0D8E5-A572-4BD1-BE79-5C77804CF535}" dt="2021-12-05T12:20:43.251" v="195" actId="20577"/>
          <ac:spMkLst>
            <pc:docMk/>
            <pc:sldMk cId="3792364846" sldId="261"/>
            <ac:spMk id="3" creationId="{F183974C-BD44-4DA8-8EB3-8C72AE004673}"/>
          </ac:spMkLst>
        </pc:spChg>
      </pc:sldChg>
      <pc:sldChg chg="modSp new">
        <pc:chgData name="Martine de Haan" userId="S::m.dehaan@ooz.nl::77378880-623d-41cd-8f4c-01bcbfb4c717" providerId="AD" clId="Web-{B2F0D8E5-A572-4BD1-BE79-5C77804CF535}" dt="2021-12-05T12:24:12.264" v="300" actId="20577"/>
        <pc:sldMkLst>
          <pc:docMk/>
          <pc:sldMk cId="1449674924" sldId="262"/>
        </pc:sldMkLst>
        <pc:spChg chg="mod">
          <ac:chgData name="Martine de Haan" userId="S::m.dehaan@ooz.nl::77378880-623d-41cd-8f4c-01bcbfb4c717" providerId="AD" clId="Web-{B2F0D8E5-A572-4BD1-BE79-5C77804CF535}" dt="2021-12-05T12:20:55.189" v="200" actId="20577"/>
          <ac:spMkLst>
            <pc:docMk/>
            <pc:sldMk cId="1449674924" sldId="262"/>
            <ac:spMk id="2" creationId="{7BAEC4A9-B6AE-406B-9059-9DA6CCBF1558}"/>
          </ac:spMkLst>
        </pc:spChg>
        <pc:spChg chg="mod">
          <ac:chgData name="Martine de Haan" userId="S::m.dehaan@ooz.nl::77378880-623d-41cd-8f4c-01bcbfb4c717" providerId="AD" clId="Web-{B2F0D8E5-A572-4BD1-BE79-5C77804CF535}" dt="2021-12-05T12:24:12.264" v="300" actId="20577"/>
          <ac:spMkLst>
            <pc:docMk/>
            <pc:sldMk cId="1449674924" sldId="262"/>
            <ac:spMk id="3" creationId="{4F026250-0AB4-4C03-B824-3BC3867F4BD9}"/>
          </ac:spMkLst>
        </pc:spChg>
      </pc:sldChg>
      <pc:sldChg chg="modSp new ord">
        <pc:chgData name="Martine de Haan" userId="S::m.dehaan@ooz.nl::77378880-623d-41cd-8f4c-01bcbfb4c717" providerId="AD" clId="Web-{B2F0D8E5-A572-4BD1-BE79-5C77804CF535}" dt="2021-12-05T12:33:57.711" v="569" actId="20577"/>
        <pc:sldMkLst>
          <pc:docMk/>
          <pc:sldMk cId="3700723562" sldId="263"/>
        </pc:sldMkLst>
        <pc:spChg chg="mod">
          <ac:chgData name="Martine de Haan" userId="S::m.dehaan@ooz.nl::77378880-623d-41cd-8f4c-01bcbfb4c717" providerId="AD" clId="Web-{B2F0D8E5-A572-4BD1-BE79-5C77804CF535}" dt="2021-12-05T12:24:45.063" v="313" actId="20577"/>
          <ac:spMkLst>
            <pc:docMk/>
            <pc:sldMk cId="3700723562" sldId="263"/>
            <ac:spMk id="2" creationId="{ECB64C0C-0C80-4AF8-812E-552A6454EEE0}"/>
          </ac:spMkLst>
        </pc:spChg>
        <pc:spChg chg="mod">
          <ac:chgData name="Martine de Haan" userId="S::m.dehaan@ooz.nl::77378880-623d-41cd-8f4c-01bcbfb4c717" providerId="AD" clId="Web-{B2F0D8E5-A572-4BD1-BE79-5C77804CF535}" dt="2021-12-05T12:33:57.711" v="569" actId="20577"/>
          <ac:spMkLst>
            <pc:docMk/>
            <pc:sldMk cId="3700723562" sldId="263"/>
            <ac:spMk id="3" creationId="{DD86E0C6-7DE0-4437-8BC9-F2C7D8450829}"/>
          </ac:spMkLst>
        </pc:spChg>
      </pc:sldChg>
    </pc:docChg>
  </pc:docChgLst>
  <pc:docChgLst>
    <pc:chgData name="Martine de Haan" userId="S::m.dehaan@ooz.nl::77378880-623d-41cd-8f4c-01bcbfb4c717" providerId="AD" clId="Web-{1F96C0C4-8099-4B3E-A619-493B33D1074A}"/>
    <pc:docChg chg="modSld sldOrd">
      <pc:chgData name="Martine de Haan" userId="S::m.dehaan@ooz.nl::77378880-623d-41cd-8f4c-01bcbfb4c717" providerId="AD" clId="Web-{1F96C0C4-8099-4B3E-A619-493B33D1074A}" dt="2021-12-06T09:10:34.778" v="368" actId="20577"/>
      <pc:docMkLst>
        <pc:docMk/>
      </pc:docMkLst>
      <pc:sldChg chg="modSp">
        <pc:chgData name="Martine de Haan" userId="S::m.dehaan@ooz.nl::77378880-623d-41cd-8f4c-01bcbfb4c717" providerId="AD" clId="Web-{1F96C0C4-8099-4B3E-A619-493B33D1074A}" dt="2021-12-06T09:10:34.778" v="368" actId="20577"/>
        <pc:sldMkLst>
          <pc:docMk/>
          <pc:sldMk cId="844269851" sldId="256"/>
        </pc:sldMkLst>
        <pc:spChg chg="mod">
          <ac:chgData name="Martine de Haan" userId="S::m.dehaan@ooz.nl::77378880-623d-41cd-8f4c-01bcbfb4c717" providerId="AD" clId="Web-{1F96C0C4-8099-4B3E-A619-493B33D1074A}" dt="2021-12-06T09:10:34.778" v="368" actId="20577"/>
          <ac:spMkLst>
            <pc:docMk/>
            <pc:sldMk cId="844269851" sldId="256"/>
            <ac:spMk id="7" creationId="{C688FC91-66A9-49F4-BEC0-B925B8E3CBF7}"/>
          </ac:spMkLst>
        </pc:spChg>
      </pc:sldChg>
      <pc:sldChg chg="modSp">
        <pc:chgData name="Martine de Haan" userId="S::m.dehaan@ooz.nl::77378880-623d-41cd-8f4c-01bcbfb4c717" providerId="AD" clId="Web-{1F96C0C4-8099-4B3E-A619-493B33D1074A}" dt="2021-12-06T09:01:36.732" v="61" actId="20577"/>
        <pc:sldMkLst>
          <pc:docMk/>
          <pc:sldMk cId="3873459329" sldId="257"/>
        </pc:sldMkLst>
        <pc:spChg chg="mod">
          <ac:chgData name="Martine de Haan" userId="S::m.dehaan@ooz.nl::77378880-623d-41cd-8f4c-01bcbfb4c717" providerId="AD" clId="Web-{1F96C0C4-8099-4B3E-A619-493B33D1074A}" dt="2021-12-06T09:01:36.732" v="61" actId="20577"/>
          <ac:spMkLst>
            <pc:docMk/>
            <pc:sldMk cId="3873459329" sldId="257"/>
            <ac:spMk id="3" creationId="{C198DC78-C3E9-419C-803A-C78EEE09CA86}"/>
          </ac:spMkLst>
        </pc:spChg>
      </pc:sldChg>
      <pc:sldChg chg="modSp">
        <pc:chgData name="Martine de Haan" userId="S::m.dehaan@ooz.nl::77378880-623d-41cd-8f4c-01bcbfb4c717" providerId="AD" clId="Web-{1F96C0C4-8099-4B3E-A619-493B33D1074A}" dt="2021-12-06T08:58:12.977" v="16" actId="20577"/>
        <pc:sldMkLst>
          <pc:docMk/>
          <pc:sldMk cId="3905877562" sldId="258"/>
        </pc:sldMkLst>
        <pc:spChg chg="mod">
          <ac:chgData name="Martine de Haan" userId="S::m.dehaan@ooz.nl::77378880-623d-41cd-8f4c-01bcbfb4c717" providerId="AD" clId="Web-{1F96C0C4-8099-4B3E-A619-493B33D1074A}" dt="2021-12-06T08:58:12.977" v="16" actId="20577"/>
          <ac:spMkLst>
            <pc:docMk/>
            <pc:sldMk cId="3905877562" sldId="258"/>
            <ac:spMk id="3" creationId="{DEA1CFE7-687B-47B7-A122-1500FB9B75EC}"/>
          </ac:spMkLst>
        </pc:spChg>
      </pc:sldChg>
      <pc:sldChg chg="modSp">
        <pc:chgData name="Martine de Haan" userId="S::m.dehaan@ooz.nl::77378880-623d-41cd-8f4c-01bcbfb4c717" providerId="AD" clId="Web-{1F96C0C4-8099-4B3E-A619-493B33D1074A}" dt="2021-12-06T08:59:09.182" v="34" actId="20577"/>
        <pc:sldMkLst>
          <pc:docMk/>
          <pc:sldMk cId="3856384240" sldId="259"/>
        </pc:sldMkLst>
        <pc:spChg chg="mod">
          <ac:chgData name="Martine de Haan" userId="S::m.dehaan@ooz.nl::77378880-623d-41cd-8f4c-01bcbfb4c717" providerId="AD" clId="Web-{1F96C0C4-8099-4B3E-A619-493B33D1074A}" dt="2021-12-06T08:59:09.182" v="34" actId="20577"/>
          <ac:spMkLst>
            <pc:docMk/>
            <pc:sldMk cId="3856384240" sldId="259"/>
            <ac:spMk id="3" creationId="{D22C3387-6EBA-497D-96F9-A94ECE1C7C4F}"/>
          </ac:spMkLst>
        </pc:spChg>
      </pc:sldChg>
      <pc:sldChg chg="modSp ord">
        <pc:chgData name="Martine de Haan" userId="S::m.dehaan@ooz.nl::77378880-623d-41cd-8f4c-01bcbfb4c717" providerId="AD" clId="Web-{1F96C0C4-8099-4B3E-A619-493B33D1074A}" dt="2021-12-06T09:02:05.452" v="76" actId="20577"/>
        <pc:sldMkLst>
          <pc:docMk/>
          <pc:sldMk cId="3955300442" sldId="260"/>
        </pc:sldMkLst>
        <pc:spChg chg="mod">
          <ac:chgData name="Martine de Haan" userId="S::m.dehaan@ooz.nl::77378880-623d-41cd-8f4c-01bcbfb4c717" providerId="AD" clId="Web-{1F96C0C4-8099-4B3E-A619-493B33D1074A}" dt="2021-12-06T09:02:05.452" v="76" actId="20577"/>
          <ac:spMkLst>
            <pc:docMk/>
            <pc:sldMk cId="3955300442" sldId="260"/>
            <ac:spMk id="3" creationId="{CC28A7A4-148C-4047-BD4C-EA4E2A935819}"/>
          </ac:spMkLst>
        </pc:spChg>
      </pc:sldChg>
      <pc:sldChg chg="modSp">
        <pc:chgData name="Martine de Haan" userId="S::m.dehaan@ooz.nl::77378880-623d-41cd-8f4c-01bcbfb4c717" providerId="AD" clId="Web-{1F96C0C4-8099-4B3E-A619-493B33D1074A}" dt="2021-12-06T09:00:43.793" v="46" actId="20577"/>
        <pc:sldMkLst>
          <pc:docMk/>
          <pc:sldMk cId="1449674924" sldId="262"/>
        </pc:sldMkLst>
        <pc:spChg chg="mod">
          <ac:chgData name="Martine de Haan" userId="S::m.dehaan@ooz.nl::77378880-623d-41cd-8f4c-01bcbfb4c717" providerId="AD" clId="Web-{1F96C0C4-8099-4B3E-A619-493B33D1074A}" dt="2021-12-06T09:00:43.793" v="46" actId="20577"/>
          <ac:spMkLst>
            <pc:docMk/>
            <pc:sldMk cId="1449674924" sldId="262"/>
            <ac:spMk id="3" creationId="{4F026250-0AB4-4C03-B824-3BC3867F4BD9}"/>
          </ac:spMkLst>
        </pc:spChg>
      </pc:sldChg>
      <pc:sldChg chg="modSp">
        <pc:chgData name="Martine de Haan" userId="S::m.dehaan@ooz.nl::77378880-623d-41cd-8f4c-01bcbfb4c717" providerId="AD" clId="Web-{1F96C0C4-8099-4B3E-A619-493B33D1074A}" dt="2021-12-06T09:01:17.951" v="56" actId="20577"/>
        <pc:sldMkLst>
          <pc:docMk/>
          <pc:sldMk cId="3700723562" sldId="263"/>
        </pc:sldMkLst>
        <pc:spChg chg="mod">
          <ac:chgData name="Martine de Haan" userId="S::m.dehaan@ooz.nl::77378880-623d-41cd-8f4c-01bcbfb4c717" providerId="AD" clId="Web-{1F96C0C4-8099-4B3E-A619-493B33D1074A}" dt="2021-12-06T09:01:17.951" v="56" actId="20577"/>
          <ac:spMkLst>
            <pc:docMk/>
            <pc:sldMk cId="3700723562" sldId="263"/>
            <ac:spMk id="3" creationId="{DD86E0C6-7DE0-4437-8BC9-F2C7D8450829}"/>
          </ac:spMkLst>
        </pc:spChg>
      </pc:sldChg>
      <pc:sldChg chg="modSp">
        <pc:chgData name="Martine de Haan" userId="S::m.dehaan@ooz.nl::77378880-623d-41cd-8f4c-01bcbfb4c717" providerId="AD" clId="Web-{1F96C0C4-8099-4B3E-A619-493B33D1074A}" dt="2021-12-06T08:59:31.948" v="43" actId="20577"/>
        <pc:sldMkLst>
          <pc:docMk/>
          <pc:sldMk cId="3304650812" sldId="264"/>
        </pc:sldMkLst>
        <pc:spChg chg="mod">
          <ac:chgData name="Martine de Haan" userId="S::m.dehaan@ooz.nl::77378880-623d-41cd-8f4c-01bcbfb4c717" providerId="AD" clId="Web-{1F96C0C4-8099-4B3E-A619-493B33D1074A}" dt="2021-12-06T08:59:31.948" v="43" actId="20577"/>
          <ac:spMkLst>
            <pc:docMk/>
            <pc:sldMk cId="3304650812" sldId="264"/>
            <ac:spMk id="3" creationId="{62448551-CAE4-4E19-9600-10124297A363}"/>
          </ac:spMkLst>
        </pc:spChg>
      </pc:sldChg>
      <pc:sldChg chg="modSp">
        <pc:chgData name="Martine de Haan" userId="S::m.dehaan@ooz.nl::77378880-623d-41cd-8f4c-01bcbfb4c717" providerId="AD" clId="Web-{1F96C0C4-8099-4B3E-A619-493B33D1074A}" dt="2021-12-06T09:08:24.352" v="338" actId="20577"/>
        <pc:sldMkLst>
          <pc:docMk/>
          <pc:sldMk cId="2096770221" sldId="268"/>
        </pc:sldMkLst>
        <pc:spChg chg="mod">
          <ac:chgData name="Martine de Haan" userId="S::m.dehaan@ooz.nl::77378880-623d-41cd-8f4c-01bcbfb4c717" providerId="AD" clId="Web-{1F96C0C4-8099-4B3E-A619-493B33D1074A}" dt="2021-12-06T09:08:24.352" v="338" actId="20577"/>
          <ac:spMkLst>
            <pc:docMk/>
            <pc:sldMk cId="2096770221" sldId="268"/>
            <ac:spMk id="3" creationId="{C7D02812-E612-4989-8B03-B40A66005903}"/>
          </ac:spMkLst>
        </pc:spChg>
      </pc:sldChg>
    </pc:docChg>
  </pc:docChgLst>
  <pc:docChgLst>
    <pc:chgData name="Frederieke van Perlo" userId="S::f.vanperlo@ooz.nl::b9359ae5-b565-4ff2-a1f6-110015dfdfe6" providerId="AD" clId="Web-{944DB910-7ECC-4F92-B356-B684EDE39B57}"/>
    <pc:docChg chg="modSld">
      <pc:chgData name="Frederieke van Perlo" userId="S::f.vanperlo@ooz.nl::b9359ae5-b565-4ff2-a1f6-110015dfdfe6" providerId="AD" clId="Web-{944DB910-7ECC-4F92-B356-B684EDE39B57}" dt="2021-12-09T16:20:20.581" v="96"/>
      <pc:docMkLst>
        <pc:docMk/>
      </pc:docMkLst>
      <pc:sldChg chg="addSp modSp">
        <pc:chgData name="Frederieke van Perlo" userId="S::f.vanperlo@ooz.nl::b9359ae5-b565-4ff2-a1f6-110015dfdfe6" providerId="AD" clId="Web-{944DB910-7ECC-4F92-B356-B684EDE39B57}" dt="2021-12-09T16:16:54.053" v="8" actId="1076"/>
        <pc:sldMkLst>
          <pc:docMk/>
          <pc:sldMk cId="844269851" sldId="256"/>
        </pc:sldMkLst>
        <pc:picChg chg="add mod">
          <ac:chgData name="Frederieke van Perlo" userId="S::f.vanperlo@ooz.nl::b9359ae5-b565-4ff2-a1f6-110015dfdfe6" providerId="AD" clId="Web-{944DB910-7ECC-4F92-B356-B684EDE39B57}" dt="2021-12-09T16:16:54.053" v="8" actId="1076"/>
          <ac:picMkLst>
            <pc:docMk/>
            <pc:sldMk cId="844269851" sldId="256"/>
            <ac:picMk id="2" creationId="{21997672-CD42-4C5C-AA59-45D0D853D000}"/>
          </ac:picMkLst>
        </pc:picChg>
        <pc:picChg chg="add mod">
          <ac:chgData name="Frederieke van Perlo" userId="S::f.vanperlo@ooz.nl::b9359ae5-b565-4ff2-a1f6-110015dfdfe6" providerId="AD" clId="Web-{944DB910-7ECC-4F92-B356-B684EDE39B57}" dt="2021-12-09T16:16:52.694" v="7" actId="1076"/>
          <ac:picMkLst>
            <pc:docMk/>
            <pc:sldMk cId="844269851" sldId="256"/>
            <ac:picMk id="3" creationId="{98497237-509A-428E-9AC6-30B91BDE6891}"/>
          </ac:picMkLst>
        </pc:picChg>
      </pc:sldChg>
      <pc:sldChg chg="modNotes">
        <pc:chgData name="Frederieke van Perlo" userId="S::f.vanperlo@ooz.nl::b9359ae5-b565-4ff2-a1f6-110015dfdfe6" providerId="AD" clId="Web-{944DB910-7ECC-4F92-B356-B684EDE39B57}" dt="2021-12-09T16:19:02.561" v="42"/>
        <pc:sldMkLst>
          <pc:docMk/>
          <pc:sldMk cId="3856384240" sldId="259"/>
        </pc:sldMkLst>
      </pc:sldChg>
      <pc:sldChg chg="modNotes">
        <pc:chgData name="Frederieke van Perlo" userId="S::f.vanperlo@ooz.nl::b9359ae5-b565-4ff2-a1f6-110015dfdfe6" providerId="AD" clId="Web-{944DB910-7ECC-4F92-B356-B684EDE39B57}" dt="2021-12-09T16:20:20.581" v="96"/>
        <pc:sldMkLst>
          <pc:docMk/>
          <pc:sldMk cId="3955300442" sldId="260"/>
        </pc:sldMkLst>
      </pc:sldChg>
      <pc:sldChg chg="modNotes">
        <pc:chgData name="Frederieke van Perlo" userId="S::f.vanperlo@ooz.nl::b9359ae5-b565-4ff2-a1f6-110015dfdfe6" providerId="AD" clId="Web-{944DB910-7ECC-4F92-B356-B684EDE39B57}" dt="2021-12-09T16:19:11.545" v="49"/>
        <pc:sldMkLst>
          <pc:docMk/>
          <pc:sldMk cId="1182090556" sldId="265"/>
        </pc:sldMkLst>
      </pc:sldChg>
    </pc:docChg>
  </pc:docChgLst>
  <pc:docChgLst>
    <pc:chgData name="Martine de Haan" userId="S::m.dehaan@ooz.nl::77378880-623d-41cd-8f4c-01bcbfb4c717" providerId="AD" clId="Web-{3AFF8178-88C6-4DD2-9FA4-B959FD161E8A}"/>
    <pc:docChg chg="modSld">
      <pc:chgData name="Martine de Haan" userId="S::m.dehaan@ooz.nl::77378880-623d-41cd-8f4c-01bcbfb4c717" providerId="AD" clId="Web-{3AFF8178-88C6-4DD2-9FA4-B959FD161E8A}" dt="2021-12-05T13:15:06.673" v="1" actId="20577"/>
      <pc:docMkLst>
        <pc:docMk/>
      </pc:docMkLst>
      <pc:sldChg chg="modSp">
        <pc:chgData name="Martine de Haan" userId="S::m.dehaan@ooz.nl::77378880-623d-41cd-8f4c-01bcbfb4c717" providerId="AD" clId="Web-{3AFF8178-88C6-4DD2-9FA4-B959FD161E8A}" dt="2021-12-05T13:15:06.673" v="1" actId="20577"/>
        <pc:sldMkLst>
          <pc:docMk/>
          <pc:sldMk cId="2096770221" sldId="268"/>
        </pc:sldMkLst>
        <pc:spChg chg="mod">
          <ac:chgData name="Martine de Haan" userId="S::m.dehaan@ooz.nl::77378880-623d-41cd-8f4c-01bcbfb4c717" providerId="AD" clId="Web-{3AFF8178-88C6-4DD2-9FA4-B959FD161E8A}" dt="2021-12-05T13:15:06.673" v="1" actId="20577"/>
          <ac:spMkLst>
            <pc:docMk/>
            <pc:sldMk cId="2096770221" sldId="268"/>
            <ac:spMk id="3" creationId="{C7D02812-E612-4989-8B03-B40A66005903}"/>
          </ac:spMkLst>
        </pc:spChg>
      </pc:sldChg>
    </pc:docChg>
  </pc:docChgLst>
  <pc:docChgLst>
    <pc:chgData name="Martine de Haan" userId="S::m.dehaan@ooz.nl::77378880-623d-41cd-8f4c-01bcbfb4c717" providerId="AD" clId="Web-{8E49D19C-2C14-4EC4-8702-B4C02AC5EC38}"/>
    <pc:docChg chg="delSld modSld sldOrd">
      <pc:chgData name="Martine de Haan" userId="S::m.dehaan@ooz.nl::77378880-623d-41cd-8f4c-01bcbfb4c717" providerId="AD" clId="Web-{8E49D19C-2C14-4EC4-8702-B4C02AC5EC38}" dt="2021-12-09T13:02:33.066" v="29" actId="20577"/>
      <pc:docMkLst>
        <pc:docMk/>
      </pc:docMkLst>
      <pc:sldChg chg="modSp">
        <pc:chgData name="Martine de Haan" userId="S::m.dehaan@ooz.nl::77378880-623d-41cd-8f4c-01bcbfb4c717" providerId="AD" clId="Web-{8E49D19C-2C14-4EC4-8702-B4C02AC5EC38}" dt="2021-12-09T12:49:49.509" v="19" actId="20577"/>
        <pc:sldMkLst>
          <pc:docMk/>
          <pc:sldMk cId="844269851" sldId="256"/>
        </pc:sldMkLst>
        <pc:spChg chg="mod">
          <ac:chgData name="Martine de Haan" userId="S::m.dehaan@ooz.nl::77378880-623d-41cd-8f4c-01bcbfb4c717" providerId="AD" clId="Web-{8E49D19C-2C14-4EC4-8702-B4C02AC5EC38}" dt="2021-12-09T12:49:49.509" v="19" actId="20577"/>
          <ac:spMkLst>
            <pc:docMk/>
            <pc:sldMk cId="844269851" sldId="256"/>
            <ac:spMk id="7" creationId="{C688FC91-66A9-49F4-BEC0-B925B8E3CBF7}"/>
          </ac:spMkLst>
        </pc:spChg>
      </pc:sldChg>
      <pc:sldChg chg="modSp">
        <pc:chgData name="Martine de Haan" userId="S::m.dehaan@ooz.nl::77378880-623d-41cd-8f4c-01bcbfb4c717" providerId="AD" clId="Web-{8E49D19C-2C14-4EC4-8702-B4C02AC5EC38}" dt="2021-12-09T13:02:33.066" v="29" actId="20577"/>
        <pc:sldMkLst>
          <pc:docMk/>
          <pc:sldMk cId="3873459329" sldId="257"/>
        </pc:sldMkLst>
        <pc:spChg chg="mod">
          <ac:chgData name="Martine de Haan" userId="S::m.dehaan@ooz.nl::77378880-623d-41cd-8f4c-01bcbfb4c717" providerId="AD" clId="Web-{8E49D19C-2C14-4EC4-8702-B4C02AC5EC38}" dt="2021-12-09T13:02:33.066" v="29" actId="20577"/>
          <ac:spMkLst>
            <pc:docMk/>
            <pc:sldMk cId="3873459329" sldId="257"/>
            <ac:spMk id="3" creationId="{C198DC78-C3E9-419C-803A-C78EEE09CA86}"/>
          </ac:spMkLst>
        </pc:spChg>
      </pc:sldChg>
      <pc:sldChg chg="del">
        <pc:chgData name="Martine de Haan" userId="S::m.dehaan@ooz.nl::77378880-623d-41cd-8f4c-01bcbfb4c717" providerId="AD" clId="Web-{8E49D19C-2C14-4EC4-8702-B4C02AC5EC38}" dt="2021-12-09T12:56:51.570" v="22"/>
        <pc:sldMkLst>
          <pc:docMk/>
          <pc:sldMk cId="1380516998" sldId="266"/>
        </pc:sldMkLst>
      </pc:sldChg>
      <pc:sldChg chg="ord">
        <pc:chgData name="Martine de Haan" userId="S::m.dehaan@ooz.nl::77378880-623d-41cd-8f4c-01bcbfb4c717" providerId="AD" clId="Web-{8E49D19C-2C14-4EC4-8702-B4C02AC5EC38}" dt="2021-12-09T12:56:34.148" v="21"/>
        <pc:sldMkLst>
          <pc:docMk/>
          <pc:sldMk cId="2096770221" sldId="268"/>
        </pc:sldMkLst>
      </pc:sldChg>
      <pc:sldChg chg="modSp">
        <pc:chgData name="Martine de Haan" userId="S::m.dehaan@ooz.nl::77378880-623d-41cd-8f4c-01bcbfb4c717" providerId="AD" clId="Web-{8E49D19C-2C14-4EC4-8702-B4C02AC5EC38}" dt="2021-12-09T12:49:44.119" v="8" actId="20577"/>
        <pc:sldMkLst>
          <pc:docMk/>
          <pc:sldMk cId="2185567919" sldId="269"/>
        </pc:sldMkLst>
        <pc:spChg chg="mod">
          <ac:chgData name="Martine de Haan" userId="S::m.dehaan@ooz.nl::77378880-623d-41cd-8f4c-01bcbfb4c717" providerId="AD" clId="Web-{8E49D19C-2C14-4EC4-8702-B4C02AC5EC38}" dt="2021-12-09T12:49:44.119" v="8" actId="20577"/>
          <ac:spMkLst>
            <pc:docMk/>
            <pc:sldMk cId="2185567919" sldId="269"/>
            <ac:spMk id="3" creationId="{84CC8BB7-13CC-47A5-9CA4-DED3C8E2998A}"/>
          </ac:spMkLst>
        </pc:spChg>
      </pc:sldChg>
    </pc:docChg>
  </pc:docChgLst>
  <pc:docChgLst>
    <pc:chgData name="Frederieke van Perlo" userId="S::f.vanperlo@ooz.nl::b9359ae5-b565-4ff2-a1f6-110015dfdfe6" providerId="AD" clId="Web-{271270C6-6C4C-4ED8-A04E-7B6E39EFBBD1}"/>
    <pc:docChg chg="addSld modSld">
      <pc:chgData name="Frederieke van Perlo" userId="S::f.vanperlo@ooz.nl::b9359ae5-b565-4ff2-a1f6-110015dfdfe6" providerId="AD" clId="Web-{271270C6-6C4C-4ED8-A04E-7B6E39EFBBD1}" dt="2021-12-06T11:35:41.053" v="4" actId="20577"/>
      <pc:docMkLst>
        <pc:docMk/>
      </pc:docMkLst>
      <pc:sldChg chg="modSp">
        <pc:chgData name="Frederieke van Perlo" userId="S::f.vanperlo@ooz.nl::b9359ae5-b565-4ff2-a1f6-110015dfdfe6" providerId="AD" clId="Web-{271270C6-6C4C-4ED8-A04E-7B6E39EFBBD1}" dt="2021-12-06T11:32:10.806" v="0" actId="20577"/>
        <pc:sldMkLst>
          <pc:docMk/>
          <pc:sldMk cId="844269851" sldId="256"/>
        </pc:sldMkLst>
        <pc:spChg chg="mod">
          <ac:chgData name="Frederieke van Perlo" userId="S::f.vanperlo@ooz.nl::b9359ae5-b565-4ff2-a1f6-110015dfdfe6" providerId="AD" clId="Web-{271270C6-6C4C-4ED8-A04E-7B6E39EFBBD1}" dt="2021-12-06T11:32:10.806" v="0" actId="20577"/>
          <ac:spMkLst>
            <pc:docMk/>
            <pc:sldMk cId="844269851" sldId="256"/>
            <ac:spMk id="7" creationId="{C688FC91-66A9-49F4-BEC0-B925B8E3CBF7}"/>
          </ac:spMkLst>
        </pc:spChg>
      </pc:sldChg>
      <pc:sldChg chg="modSp new">
        <pc:chgData name="Frederieke van Perlo" userId="S::f.vanperlo@ooz.nl::b9359ae5-b565-4ff2-a1f6-110015dfdfe6" providerId="AD" clId="Web-{271270C6-6C4C-4ED8-A04E-7B6E39EFBBD1}" dt="2021-12-06T11:35:41.053" v="4" actId="20577"/>
        <pc:sldMkLst>
          <pc:docMk/>
          <pc:sldMk cId="2185567919" sldId="269"/>
        </pc:sldMkLst>
        <pc:spChg chg="mod">
          <ac:chgData name="Frederieke van Perlo" userId="S::f.vanperlo@ooz.nl::b9359ae5-b565-4ff2-a1f6-110015dfdfe6" providerId="AD" clId="Web-{271270C6-6C4C-4ED8-A04E-7B6E39EFBBD1}" dt="2021-12-06T11:35:41.053" v="4" actId="20577"/>
          <ac:spMkLst>
            <pc:docMk/>
            <pc:sldMk cId="2185567919" sldId="269"/>
            <ac:spMk id="2" creationId="{019140B3-BF8E-4446-8E08-A12B7C95D7C8}"/>
          </ac:spMkLst>
        </pc:spChg>
      </pc:sldChg>
    </pc:docChg>
  </pc:docChgLst>
  <pc:docChgLst>
    <pc:chgData name="Martine de Haan" userId="S::m.dehaan@ooz.nl::77378880-623d-41cd-8f4c-01bcbfb4c717" providerId="AD" clId="Web-{D0B23B0F-D21B-4CDF-8A98-6EE7E8119825}"/>
    <pc:docChg chg="modSld">
      <pc:chgData name="Martine de Haan" userId="S::m.dehaan@ooz.nl::77378880-623d-41cd-8f4c-01bcbfb4c717" providerId="AD" clId="Web-{D0B23B0F-D21B-4CDF-8A98-6EE7E8119825}" dt="2021-12-09T17:37:47.733" v="1" actId="20577"/>
      <pc:docMkLst>
        <pc:docMk/>
      </pc:docMkLst>
      <pc:sldChg chg="modSp">
        <pc:chgData name="Martine de Haan" userId="S::m.dehaan@ooz.nl::77378880-623d-41cd-8f4c-01bcbfb4c717" providerId="AD" clId="Web-{D0B23B0F-D21B-4CDF-8A98-6EE7E8119825}" dt="2021-12-09T17:37:47.733" v="1" actId="20577"/>
        <pc:sldMkLst>
          <pc:docMk/>
          <pc:sldMk cId="3873459329" sldId="257"/>
        </pc:sldMkLst>
        <pc:spChg chg="mod">
          <ac:chgData name="Martine de Haan" userId="S::m.dehaan@ooz.nl::77378880-623d-41cd-8f4c-01bcbfb4c717" providerId="AD" clId="Web-{D0B23B0F-D21B-4CDF-8A98-6EE7E8119825}" dt="2021-12-09T17:37:47.733" v="1" actId="20577"/>
          <ac:spMkLst>
            <pc:docMk/>
            <pc:sldMk cId="3873459329" sldId="257"/>
            <ac:spMk id="3" creationId="{C198DC78-C3E9-419C-803A-C78EEE09CA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7E38-6EFA-4C83-890A-E439436B095E}" type="datetimeFigureOut">
              <a:rPr lang="nl-NL"/>
              <a:t>9-12-2021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08E12-8ABE-4200-96A9-781E29466B58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05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Leerlingen: </a:t>
            </a:r>
            <a:endParaRPr lang="nl-NL"/>
          </a:p>
          <a:p>
            <a:r>
              <a:rPr lang="en-US">
                <a:cs typeface="Calibri"/>
              </a:rPr>
              <a:t>* Wie van </a:t>
            </a:r>
            <a:r>
              <a:rPr lang="en-US" err="1">
                <a:cs typeface="Calibri"/>
              </a:rPr>
              <a:t>julie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weet</a:t>
            </a:r>
            <a:r>
              <a:rPr lang="en-US">
                <a:cs typeface="Calibri"/>
              </a:rPr>
              <a:t> al wat je </a:t>
            </a:r>
            <a:r>
              <a:rPr lang="en-US" err="1">
                <a:cs typeface="Calibri"/>
              </a:rPr>
              <a:t>gaat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studeren</a:t>
            </a:r>
            <a:r>
              <a:rPr lang="en-US">
                <a:cs typeface="Calibri"/>
              </a:rPr>
              <a:t>?</a:t>
            </a:r>
          </a:p>
          <a:p>
            <a:r>
              <a:rPr lang="en-US">
                <a:cs typeface="Calibri"/>
              </a:rPr>
              <a:t>* </a:t>
            </a:r>
            <a:r>
              <a:rPr lang="en-US" err="1">
                <a:cs typeface="Calibri"/>
              </a:rPr>
              <a:t>wie</a:t>
            </a:r>
            <a:r>
              <a:rPr lang="en-US">
                <a:cs typeface="Calibri"/>
              </a:rPr>
              <a:t> van </a:t>
            </a:r>
            <a:r>
              <a:rPr lang="en-US" err="1">
                <a:cs typeface="Calibri"/>
              </a:rPr>
              <a:t>jullie</a:t>
            </a:r>
            <a:r>
              <a:rPr lang="en-US">
                <a:cs typeface="Calibri"/>
              </a:rPr>
              <a:t> zit </a:t>
            </a:r>
            <a:r>
              <a:rPr lang="en-US" err="1">
                <a:cs typeface="Calibri"/>
              </a:rPr>
              <a:t>hier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omdat</a:t>
            </a:r>
            <a:r>
              <a:rPr lang="en-US">
                <a:cs typeface="Calibri"/>
              </a:rPr>
              <a:t> het </a:t>
            </a:r>
            <a:r>
              <a:rPr lang="en-US" err="1">
                <a:cs typeface="Calibri"/>
              </a:rPr>
              <a:t>moet</a:t>
            </a:r>
            <a:r>
              <a:rPr lang="en-US">
                <a:cs typeface="Calibri"/>
              </a:rPr>
              <a:t> van </a:t>
            </a:r>
            <a:r>
              <a:rPr lang="en-US" err="1">
                <a:cs typeface="Calibri"/>
              </a:rPr>
              <a:t>zijn</a:t>
            </a:r>
            <a:r>
              <a:rPr lang="en-US">
                <a:cs typeface="Calibri"/>
              </a:rPr>
              <a:t>/</a:t>
            </a:r>
            <a:r>
              <a:rPr lang="en-US" err="1">
                <a:cs typeface="Calibri"/>
              </a:rPr>
              <a:t>haar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ouders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Ouders</a:t>
            </a:r>
            <a:r>
              <a:rPr lang="en-US">
                <a:cs typeface="Calibri"/>
              </a:rPr>
              <a:t>:</a:t>
            </a:r>
          </a:p>
          <a:p>
            <a:r>
              <a:rPr lang="en-US">
                <a:cs typeface="Calibri"/>
              </a:rPr>
              <a:t>* </a:t>
            </a:r>
            <a:r>
              <a:rPr lang="en-US" err="1">
                <a:cs typeface="Calibri"/>
              </a:rPr>
              <a:t>wie</a:t>
            </a:r>
            <a:r>
              <a:rPr lang="en-US">
                <a:cs typeface="Calibri"/>
              </a:rPr>
              <a:t> van </a:t>
            </a:r>
            <a:r>
              <a:rPr lang="en-US" err="1">
                <a:cs typeface="Calibri"/>
              </a:rPr>
              <a:t>jullie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heeft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beroep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waar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oorspronkelijk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voor</a:t>
            </a:r>
            <a:r>
              <a:rPr lang="en-US">
                <a:cs typeface="Calibri"/>
              </a:rPr>
              <a:t> is </a:t>
            </a:r>
            <a:r>
              <a:rPr lang="en-US" err="1">
                <a:cs typeface="Calibri"/>
              </a:rPr>
              <a:t>opgeleid</a:t>
            </a:r>
            <a:r>
              <a:rPr lang="en-US">
                <a:cs typeface="Calibri"/>
              </a:rPr>
              <a:t>?</a:t>
            </a:r>
          </a:p>
          <a:p>
            <a:r>
              <a:rPr lang="en-US">
                <a:cs typeface="Calibri"/>
              </a:rPr>
              <a:t>* </a:t>
            </a:r>
            <a:r>
              <a:rPr lang="en-US" err="1">
                <a:cs typeface="Calibri"/>
              </a:rPr>
              <a:t>wie</a:t>
            </a:r>
            <a:r>
              <a:rPr lang="en-US">
                <a:cs typeface="Calibri"/>
              </a:rPr>
              <a:t> van </a:t>
            </a:r>
            <a:r>
              <a:rPr lang="en-US" err="1">
                <a:cs typeface="Calibri"/>
              </a:rPr>
              <a:t>jullie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heeft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iets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anders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gestudeerd</a:t>
            </a:r>
            <a:r>
              <a:rPr lang="en-US">
                <a:cs typeface="Calibri"/>
              </a:rPr>
              <a:t> dan </a:t>
            </a:r>
            <a:r>
              <a:rPr lang="en-US" err="1">
                <a:cs typeface="Calibri"/>
              </a:rPr>
              <a:t>zijn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ouders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wilden</a:t>
            </a:r>
            <a:r>
              <a:rPr lang="en-US">
                <a:cs typeface="Calibri"/>
              </a:rPr>
              <a:t>?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72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87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59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Fredje</a:t>
            </a:r>
          </a:p>
          <a:p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Onderzoek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heeft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uitgewezen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manier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erachter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komen</a:t>
            </a:r>
            <a:r>
              <a:rPr lang="en-US" dirty="0">
                <a:cs typeface="Calibri"/>
              </a:rPr>
              <a:t> of </a:t>
            </a:r>
            <a:r>
              <a:rPr lang="en-US" dirty="0" err="1">
                <a:cs typeface="Calibri"/>
              </a:rPr>
              <a:t>een</a:t>
            </a:r>
            <a:r>
              <a:rPr lang="en-US">
                <a:cs typeface="Calibri"/>
              </a:rPr>
              <a:t> studie wel of niet past is: MEELOPEN!</a:t>
            </a:r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5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Fredje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17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Fredje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67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Fredje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Bij de </a:t>
            </a:r>
            <a:r>
              <a:rPr lang="en-US" dirty="0" err="1">
                <a:cs typeface="Calibri"/>
              </a:rPr>
              <a:t>meeste</a:t>
            </a:r>
            <a:r>
              <a:rPr lang="en-US" dirty="0">
                <a:cs typeface="Calibri"/>
              </a:rPr>
              <a:t> mensen vast </a:t>
            </a:r>
            <a:r>
              <a:rPr lang="en-US" dirty="0" err="1">
                <a:cs typeface="Calibri"/>
              </a:rPr>
              <a:t>bekend</a:t>
            </a:r>
            <a:r>
              <a:rPr lang="en-US" dirty="0">
                <a:cs typeface="Calibri"/>
              </a:rPr>
              <a:t>, maar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zekerheid</a:t>
            </a:r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85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9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71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88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18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Fredje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72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>
            <a:lvl1pPr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2542939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20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003232" cy="4525963"/>
          </a:xfrm>
        </p:spPr>
        <p:txBody>
          <a:bodyPr vert="eaVert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13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31032" cy="5851525"/>
          </a:xfrm>
        </p:spPr>
        <p:txBody>
          <a:bodyPr vert="eaVert"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363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093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/>
          </p:nvPr>
        </p:nvSpPr>
        <p:spPr>
          <a:xfrm>
            <a:off x="457200" y="1556792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0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772400" cy="936104"/>
          </a:xfrm>
        </p:spPr>
        <p:txBody>
          <a:bodyPr anchor="ctr"/>
          <a:lstStyle>
            <a:lvl1pPr algn="l">
              <a:defRPr sz="4000" b="0" cap="none" baseline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151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3816424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71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70784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3970784" cy="363038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815407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733" y="2399474"/>
            <a:ext cx="3815699" cy="363038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108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420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3583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 anchor="t"/>
          <a:lstStyle>
            <a:lvl1pPr algn="l">
              <a:defRPr sz="2000" b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100811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2501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308725"/>
            <a:ext cx="9144000" cy="5766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38" y="260648"/>
            <a:ext cx="4196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00FF"/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io.nl/ik-studeer-ga-studer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uo.nl/particulier/studiefinancier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uo.nl/webinar/studiefinanciering-hoe-werkt-het-2021.j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650A4D9-9D6D-40A7-A9A9-A24F68B68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Keuzes voor de toekomst 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C688FC91-66A9-49F4-BEC0-B925B8E3C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/>
              <a:t>Informatieavond klas 6</a:t>
            </a:r>
          </a:p>
          <a:p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(Heb een rood én groen voorwerp / papier paraat)</a:t>
            </a: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21997672-CD42-4C5C-AA59-45D0D853D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64" y="4145701"/>
            <a:ext cx="1707223" cy="1820082"/>
          </a:xfrm>
          <a:prstGeom prst="rect">
            <a:avLst/>
          </a:prstGeom>
        </p:spPr>
      </p:pic>
      <p:pic>
        <p:nvPicPr>
          <p:cNvPr id="3" name="Afbeelding 3">
            <a:extLst>
              <a:ext uri="{FF2B5EF4-FFF2-40B4-BE49-F238E27FC236}">
                <a16:creationId xmlns:a16="http://schemas.microsoft.com/office/drawing/2014/main" id="{98497237-509A-428E-9AC6-30B91BDE6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470" y="4105114"/>
            <a:ext cx="1906499" cy="15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6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58DED-CDFE-420F-A27B-97F4D257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AUdimat"/>
              </a:rPr>
              <a:t>Studeren met extra ondersteuning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3974C-BD44-4DA8-8EB3-8C72AE0046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l-NL">
                <a:cs typeface="Calibri"/>
              </a:rPr>
              <a:t>Alle universiteiten en hoge scholen hebben voorzieningen voor leerlingen die extra ondersteuning nodig hebben</a:t>
            </a:r>
          </a:p>
          <a:p>
            <a:r>
              <a:rPr lang="nl-NL">
                <a:cs typeface="Calibri"/>
              </a:rPr>
              <a:t>Dit kan per instelling verschillen; neem dus altijd contact op met de betreffende instelling</a:t>
            </a:r>
          </a:p>
          <a:p>
            <a:r>
              <a:rPr lang="nl-NL">
                <a:cs typeface="Calibri"/>
              </a:rPr>
              <a:t>Op de</a:t>
            </a:r>
            <a:r>
              <a:rPr lang="nl-NL">
                <a:ea typeface="+mj-lt"/>
                <a:cs typeface="+mj-lt"/>
              </a:rPr>
              <a:t> site van ECIO </a:t>
            </a:r>
            <a:r>
              <a:rPr lang="nl-NL">
                <a:ea typeface="+mj-lt"/>
                <a:cs typeface="+mj-lt"/>
                <a:hlinkClick r:id="rId3"/>
              </a:rPr>
              <a:t>https://ecio.nl/ik-studeer-ga-studeren/</a:t>
            </a:r>
            <a:r>
              <a:rPr lang="nl-NL">
                <a:ea typeface="+mj-lt"/>
                <a:cs typeface="+mj-lt"/>
              </a:rPr>
              <a:t> vind je alle benodigde informatie en links naar de diverse instellingen. Ook hebben zij experts met wie je in je gesprek kunt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3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C4A9-B6AE-406B-9059-9DA6CCBF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Udimat"/>
              </a:rPr>
              <a:t>Inschrijven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026250-0AB4-4C03-B824-3BC3867F4B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Voor </a:t>
            </a:r>
            <a:r>
              <a:rPr lang="nl-NL" err="1">
                <a:cs typeface="Calibri"/>
              </a:rPr>
              <a:t>numerus</a:t>
            </a:r>
            <a:r>
              <a:rPr lang="nl-NL">
                <a:cs typeface="Calibri"/>
              </a:rPr>
              <a:t> fixus-opleidingen geldt: inschrijven vóór 15 januari 2022 (vergeet niet je cijferlijst aan te vragen via de decanen)</a:t>
            </a:r>
          </a:p>
          <a:p>
            <a:r>
              <a:rPr lang="nl-NL">
                <a:cs typeface="Calibri"/>
              </a:rPr>
              <a:t>Voor alle andere opleidingen: inschrijven vóór 1 mei 2022</a:t>
            </a:r>
          </a:p>
          <a:p>
            <a:r>
              <a:rPr lang="nl-NL">
                <a:cs typeface="Calibri"/>
              </a:rPr>
              <a:t>Inschrijven doe je via Studielink.nl en om dat te doen heb je </a:t>
            </a:r>
            <a:r>
              <a:rPr lang="nl-NL" err="1">
                <a:cs typeface="Calibri"/>
              </a:rPr>
              <a:t>DigiD</a:t>
            </a:r>
            <a:r>
              <a:rPr lang="nl-NL">
                <a:cs typeface="Calibri"/>
              </a:rPr>
              <a:t> nodig</a:t>
            </a:r>
          </a:p>
        </p:txBody>
      </p:sp>
    </p:spTree>
    <p:extLst>
      <p:ext uri="{BB962C8B-B14F-4D97-AF65-F5344CB8AC3E}">
        <p14:creationId xmlns:p14="http://schemas.microsoft.com/office/powerpoint/2010/main" val="14496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64C0C-0C80-4AF8-812E-552A6454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Udimat"/>
              </a:rPr>
              <a:t>Studiefinanciering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86E0C6-7DE0-4437-8BC9-F2C7D84508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1196752"/>
            <a:ext cx="8136904" cy="488600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nl-NL" sz="3400">
                <a:latin typeface="Arial" panose="020B0604020202020204" pitchFamily="34" charset="0"/>
                <a:cs typeface="Arial" panose="020B0604020202020204" pitchFamily="34" charset="0"/>
              </a:rPr>
              <a:t>Zodra je 18 bent en/of gaat studeren heb je recht op studiefinanciering. Je ontvangt dan een bepaald bedrag per maand voor tegemoetkoming in de studiekosten</a:t>
            </a:r>
          </a:p>
          <a:p>
            <a:r>
              <a:rPr lang="nl-NL" sz="3400">
                <a:latin typeface="Arial"/>
                <a:cs typeface="Arial"/>
              </a:rPr>
              <a:t>Om studiefinanciering aan te kunnen vragen heb je </a:t>
            </a:r>
            <a:r>
              <a:rPr lang="nl-NL" sz="3400" err="1">
                <a:latin typeface="Arial"/>
                <a:cs typeface="Arial"/>
              </a:rPr>
              <a:t>DigiD</a:t>
            </a:r>
            <a:r>
              <a:rPr lang="nl-NL" sz="3400">
                <a:latin typeface="Arial"/>
                <a:cs typeface="Arial"/>
              </a:rPr>
              <a:t> nodig</a:t>
            </a:r>
          </a:p>
          <a:p>
            <a:r>
              <a:rPr lang="nl-NL" sz="3400">
                <a:latin typeface="Arial" panose="020B0604020202020204" pitchFamily="34" charset="0"/>
                <a:cs typeface="Arial" panose="020B0604020202020204" pitchFamily="34" charset="0"/>
              </a:rPr>
              <a:t>Studiefinanciering vraag je aan bij DUO (Dienst Uitvoering Onderwijs)</a:t>
            </a:r>
          </a:p>
          <a:p>
            <a:r>
              <a:rPr lang="nl-NL" sz="3400">
                <a:latin typeface="Arial" panose="020B0604020202020204" pitchFamily="34" charset="0"/>
                <a:cs typeface="Arial" panose="020B0604020202020204" pitchFamily="34" charset="0"/>
              </a:rPr>
              <a:t>Welke studiebeurs het best bij jouw situatie past kan je checken op de site van DUO: </a:t>
            </a:r>
            <a:r>
              <a:rPr lang="nl-NL" sz="3400">
                <a:latin typeface="Arial" panose="020B0604020202020204" pitchFamily="34" charset="0"/>
                <a:ea typeface="+mj-lt"/>
                <a:cs typeface="Arial" panose="020B0604020202020204" pitchFamily="34" charset="0"/>
                <a:hlinkClick r:id="rId3"/>
              </a:rPr>
              <a:t>https://duo.nl/particulier/studiefinanciering/</a:t>
            </a:r>
            <a:endParaRPr lang="nl-NL" sz="3400"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  <a:p>
            <a:r>
              <a:rPr lang="nl-NL" sz="3400">
                <a:latin typeface="Arial"/>
                <a:cs typeface="Arial"/>
              </a:rPr>
              <a:t>Duo geeft regelmatig </a:t>
            </a:r>
            <a:r>
              <a:rPr lang="nl-NL" sz="3400" err="1">
                <a:latin typeface="Arial"/>
                <a:cs typeface="Arial"/>
              </a:rPr>
              <a:t>webinars</a:t>
            </a:r>
            <a:r>
              <a:rPr lang="nl-NL" sz="3400">
                <a:latin typeface="Arial"/>
                <a:cs typeface="Arial"/>
              </a:rPr>
              <a:t> om uit te leggen hoe studiefinanciering werkt. Het </a:t>
            </a:r>
            <a:r>
              <a:rPr lang="nl-NL" sz="3400" err="1">
                <a:latin typeface="Arial"/>
                <a:cs typeface="Arial"/>
              </a:rPr>
              <a:t>webinar</a:t>
            </a:r>
            <a:r>
              <a:rPr lang="nl-NL" sz="3400">
                <a:latin typeface="Arial"/>
                <a:cs typeface="Arial"/>
              </a:rPr>
              <a:t> van afgelopen september is terug te kijken via </a:t>
            </a:r>
            <a:r>
              <a:rPr lang="nl-NL" sz="3400">
                <a:latin typeface="Arial"/>
                <a:ea typeface="+mj-lt"/>
                <a:cs typeface="Arial"/>
                <a:hlinkClick r:id="rId4"/>
              </a:rPr>
              <a:t>https://duo.nl/webinar/studiefinanciering-hoe-werkt-het-2021.jsp</a:t>
            </a:r>
            <a:endParaRPr lang="nl-NL" sz="3400">
              <a:latin typeface="Arial"/>
              <a:ea typeface="+mj-lt"/>
              <a:cs typeface="Arial"/>
            </a:endParaRPr>
          </a:p>
          <a:p>
            <a:endParaRPr lang="nl-NL">
              <a:cs typeface="Calibri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7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49535-7672-4F4E-AB4D-EC131D65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Keuze bepalen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8A7A4-148C-4047-BD4C-EA4E2A9358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Gesprekken met vrienden, familie, tutoren en decanen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Talentgesprekken: waar raken je talenten en je competenties elkaar?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Open dagen en onderwijsbeurzen bezoeken. </a:t>
            </a:r>
            <a:r>
              <a:rPr lang="nl-NL" err="1">
                <a:latin typeface="Arial" panose="020B0604020202020204" pitchFamily="34" charset="0"/>
                <a:cs typeface="Arial" panose="020B0604020202020204" pitchFamily="34" charset="0"/>
              </a:rPr>
              <a:t>Proefstuderen</a:t>
            </a: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 en meeloopdagen 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Informatiemarkt 10 dec met oud-leerlingen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Beroepenavond 15 feb in Thorbecke SG</a:t>
            </a:r>
          </a:p>
          <a:p>
            <a:r>
              <a:rPr lang="nl-NL">
                <a:latin typeface="Arial"/>
                <a:cs typeface="Arial"/>
              </a:rPr>
              <a:t>Workshops Kiezen door Tom Dekker (volgende week)</a:t>
            </a:r>
            <a:endParaRPr lang="nl-NL">
              <a:latin typeface="Arial"/>
              <a:ea typeface="+mj-lt"/>
              <a:cs typeface="Arial"/>
            </a:endParaRPr>
          </a:p>
          <a:p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140B3-BF8E-4446-8E08-A12B7C95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Udimat"/>
              </a:rPr>
              <a:t>Warming Up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C8BB7-13CC-47A5-9CA4-DED3C8E299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cs typeface="Calibri"/>
              </a:rPr>
              <a:t>Luister goed! De decanen gaan jullie een aantal vragen stellen. Pak je rode en groene voorwerp of papier:</a:t>
            </a:r>
          </a:p>
          <a:p>
            <a:pPr marL="0" indent="0">
              <a:buNone/>
            </a:pPr>
            <a:r>
              <a:rPr lang="nl-NL">
                <a:solidFill>
                  <a:srgbClr val="00B050"/>
                </a:solidFill>
                <a:cs typeface="Calibri"/>
              </a:rPr>
              <a:t>Groen</a:t>
            </a:r>
            <a:r>
              <a:rPr lang="nl-NL">
                <a:cs typeface="Calibri"/>
              </a:rPr>
              <a:t> = ja</a:t>
            </a:r>
          </a:p>
          <a:p>
            <a:pPr marL="0" indent="0">
              <a:buNone/>
            </a:pPr>
            <a:r>
              <a:rPr lang="nl-NL">
                <a:solidFill>
                  <a:srgbClr val="FF0000"/>
                </a:solidFill>
                <a:cs typeface="Calibri"/>
              </a:rPr>
              <a:t>Rood </a:t>
            </a:r>
            <a:r>
              <a:rPr lang="nl-NL">
                <a:cs typeface="Calibri"/>
              </a:rPr>
              <a:t>= nee</a:t>
            </a:r>
          </a:p>
        </p:txBody>
      </p:sp>
    </p:spTree>
    <p:extLst>
      <p:ext uri="{BB962C8B-B14F-4D97-AF65-F5344CB8AC3E}">
        <p14:creationId xmlns:p14="http://schemas.microsoft.com/office/powerpoint/2010/main" val="21855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294F3-9345-4053-BF60-39B8B1DB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 van de 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1CFE7-687B-47B7-A122-1500FB9B75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rial"/>
                <a:cs typeface="Arial"/>
              </a:rPr>
              <a:t>19.00 – 19.30 uur </a:t>
            </a:r>
            <a:br>
              <a:rPr 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>
                <a:latin typeface="Arial"/>
                <a:cs typeface="Arial"/>
              </a:rPr>
              <a:t>Inleiding decanen</a:t>
            </a:r>
          </a:p>
          <a:p>
            <a:r>
              <a:rPr lang="nl-NL">
                <a:latin typeface="Arial"/>
                <a:cs typeface="Arial"/>
              </a:rPr>
              <a:t>19.30 – 20.15 uur</a:t>
            </a:r>
            <a:br>
              <a:rPr 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>
                <a:latin typeface="Arial"/>
                <a:cs typeface="Arial"/>
              </a:rPr>
              <a:t>Tom Dekker: keuzes maken</a:t>
            </a:r>
          </a:p>
          <a:p>
            <a:r>
              <a:rPr lang="nl-NL">
                <a:latin typeface="Arial"/>
                <a:cs typeface="Arial"/>
              </a:rPr>
              <a:t>Ca 20.20 – 21.00 uur</a:t>
            </a:r>
            <a:br>
              <a:rPr 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>
                <a:latin typeface="Arial"/>
                <a:cs typeface="Arial"/>
              </a:rPr>
              <a:t>Voorlichting door University College Groningen en door Universiteit Twente (in twee groepen uiteen)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87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3184D-7F64-4DBB-ADC0-211FB482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Informatie vanuit decanaat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98DC78-C3E9-419C-803A-C78EEE09CA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i="0" u="none" strike="noStrike" dirty="0">
                <a:effectLst/>
                <a:latin typeface="Arial"/>
                <a:cs typeface="Arial"/>
              </a:rPr>
              <a:t>Verschil WO – HBO</a:t>
            </a:r>
            <a:r>
              <a:rPr lang="en-US" i="0" dirty="0">
                <a:effectLst/>
                <a:latin typeface="Arial"/>
                <a:cs typeface="Arial"/>
              </a:rPr>
              <a:t>​</a:t>
            </a:r>
            <a:endParaRPr lang="nl-NL" dirty="0">
              <a:latin typeface="Arial"/>
              <a:cs typeface="Arial"/>
            </a:endParaRPr>
          </a:p>
          <a:p>
            <a:pPr fontAlgn="base"/>
            <a:r>
              <a:rPr lang="nl-NL" i="0" u="none" strike="noStrike" dirty="0">
                <a:effectLst/>
                <a:latin typeface="Arial"/>
                <a:cs typeface="Arial"/>
              </a:rPr>
              <a:t>Bachelor - </a:t>
            </a:r>
            <a:r>
              <a:rPr lang="nl-NL" dirty="0">
                <a:latin typeface="Arial"/>
                <a:cs typeface="Arial"/>
              </a:rPr>
              <a:t>Master</a:t>
            </a:r>
            <a:r>
              <a:rPr lang="en-US" i="0" dirty="0">
                <a:effectLst/>
                <a:latin typeface="Arial"/>
                <a:cs typeface="Arial"/>
              </a:rPr>
              <a:t>​ - </a:t>
            </a:r>
            <a:r>
              <a:rPr lang="en-US" dirty="0">
                <a:latin typeface="Arial"/>
                <a:cs typeface="Arial"/>
              </a:rPr>
              <a:t>Major/Minor</a:t>
            </a:r>
            <a:endParaRPr lang="en-US" i="0" dirty="0">
              <a:effectLst/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Studiekeuzecheck</a:t>
            </a:r>
            <a:r>
              <a:rPr lang="en-US" dirty="0">
                <a:latin typeface="Arial"/>
                <a:cs typeface="Arial"/>
              </a:rPr>
              <a:t> / Matching</a:t>
            </a:r>
            <a:endParaRPr lang="en-US" dirty="0">
              <a:ea typeface="+mj-lt"/>
              <a:cs typeface="+mj-lt"/>
            </a:endParaRPr>
          </a:p>
          <a:p>
            <a:pPr fontAlgn="base"/>
            <a:r>
              <a:rPr lang="nl-NL" dirty="0">
                <a:latin typeface="Arial"/>
                <a:cs typeface="Arial"/>
              </a:rPr>
              <a:t>Studeren met extra ondersteuning</a:t>
            </a:r>
            <a:r>
              <a:rPr lang="en-US" i="0" dirty="0"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i="0" u="none" strike="noStrike" dirty="0">
                <a:effectLst/>
                <a:latin typeface="Arial"/>
                <a:cs typeface="Arial"/>
              </a:rPr>
              <a:t>Inschrijving</a:t>
            </a:r>
            <a:r>
              <a:rPr lang="en-US" i="0" dirty="0"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dirty="0">
                <a:latin typeface="Arial"/>
                <a:cs typeface="Arial"/>
              </a:rPr>
              <a:t>Studiefinanciering</a:t>
            </a:r>
            <a:endParaRPr lang="nl-NL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/>
                <a:cs typeface="Arial"/>
              </a:rPr>
              <a:t>Keuze bepalen</a:t>
            </a:r>
            <a:r>
              <a:rPr lang="en-US" dirty="0">
                <a:latin typeface="Arial"/>
                <a:cs typeface="Arial"/>
              </a:rPr>
              <a:t> </a:t>
            </a:r>
            <a:endParaRPr lang="nl-NL" dirty="0">
              <a:ea typeface="+mj-lt"/>
              <a:cs typeface="+mj-lt"/>
            </a:endParaRPr>
          </a:p>
          <a:p>
            <a:endParaRPr lang="nl-NL">
              <a:latin typeface="Arial"/>
              <a:cs typeface="Arial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45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3CE04-F009-4282-92BA-C39BE0E6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 WO-HBO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C3387-6EBA-497D-96F9-A94ECE1C7C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HBO is praktischer; WO is meer theoretisch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 in WO is hoger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nl-NL" b="0" i="0" u="none" strike="noStrike">
                <a:effectLst/>
                <a:latin typeface="Arial"/>
                <a:cs typeface="Arial"/>
              </a:rPr>
              <a:t>HBO is een beroepsopleiding; WO leidt </a:t>
            </a:r>
            <a:r>
              <a:rPr lang="nl-NL">
                <a:latin typeface="Arial"/>
                <a:cs typeface="Arial"/>
              </a:rPr>
              <a:t>meestal niet</a:t>
            </a:r>
            <a:r>
              <a:rPr lang="nl-NL" b="0" i="0" u="none" strike="noStrike">
                <a:effectLst/>
                <a:latin typeface="Arial"/>
                <a:cs typeface="Arial"/>
              </a:rPr>
              <a:t> op voor een specifiek vak</a:t>
            </a:r>
            <a:r>
              <a:rPr lang="en-US" b="0" i="0"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Specifieke HBO studies bv. conservatorium, kunstacademie, fysiotherapie, verpleegkunde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3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34A7B-4E59-4B11-8855-E7A21BA0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Bachelor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48551-CAE4-4E19-9600-10124297A3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 bacheloropleiding is de eerste fase van een opleiding aan een hogeschool (4 jaar) of een universiteit (3 jaar). </a:t>
            </a:r>
          </a:p>
          <a:p>
            <a:r>
              <a:rPr lang="nl-NL" b="0" i="0">
                <a:effectLst/>
                <a:latin typeface="Arial"/>
                <a:cs typeface="Arial"/>
              </a:rPr>
              <a:t>Als je de opleiding hebt behaald, ontvang je een </a:t>
            </a:r>
            <a:r>
              <a:rPr lang="nl-NL" b="0" i="0" err="1">
                <a:effectLst/>
                <a:latin typeface="Arial"/>
                <a:cs typeface="Arial"/>
              </a:rPr>
              <a:t>bachelortitel</a:t>
            </a:r>
            <a:r>
              <a:rPr lang="nl-NL" b="0" i="0">
                <a:effectLst/>
                <a:latin typeface="Arial"/>
                <a:cs typeface="Arial"/>
              </a:rPr>
              <a:t>: internationaal erkend en komt achter je naam</a:t>
            </a:r>
            <a:r>
              <a:rPr lang="nl-NL">
                <a:latin typeface="Arial"/>
                <a:cs typeface="Arial"/>
              </a:rPr>
              <a:t>:</a:t>
            </a:r>
            <a:r>
              <a:rPr lang="nl-NL" b="0" i="0">
                <a:effectLst/>
                <a:latin typeface="Arial"/>
                <a:cs typeface="Arial"/>
              </a:rPr>
              <a:t> bv Bachelor of </a:t>
            </a:r>
            <a:r>
              <a:rPr lang="nl-NL" b="0" i="0" err="1">
                <a:effectLst/>
                <a:latin typeface="Arial"/>
                <a:cs typeface="Arial"/>
              </a:rPr>
              <a:t>Science</a:t>
            </a:r>
            <a:r>
              <a:rPr lang="nl-NL" b="0" i="0">
                <a:effectLst/>
                <a:latin typeface="Arial"/>
                <a:cs typeface="Arial"/>
              </a:rPr>
              <a:t> (BSc), Bachelor of Arts (BA) of Bachelor of </a:t>
            </a:r>
            <a:r>
              <a:rPr lang="nl-NL" b="0" i="0" err="1">
                <a:effectLst/>
                <a:latin typeface="Arial"/>
                <a:cs typeface="Arial"/>
              </a:rPr>
              <a:t>Economics</a:t>
            </a:r>
            <a:r>
              <a:rPr lang="nl-NL" b="0" i="0">
                <a:effectLst/>
                <a:latin typeface="Arial"/>
                <a:cs typeface="Arial"/>
              </a:rPr>
              <a:t> (</a:t>
            </a:r>
            <a:r>
              <a:rPr lang="nl-NL" b="0" i="0" err="1">
                <a:effectLst/>
                <a:latin typeface="Arial"/>
                <a:cs typeface="Arial"/>
              </a:rPr>
              <a:t>BEc</a:t>
            </a:r>
            <a:r>
              <a:rPr lang="nl-NL" b="0" i="0">
                <a:effectLst/>
                <a:latin typeface="Arial"/>
                <a:cs typeface="Arial"/>
              </a:rPr>
              <a:t>).</a:t>
            </a:r>
            <a:r>
              <a:rPr lang="nl-NL">
                <a:latin typeface="Arial"/>
                <a:cs typeface="Arial"/>
              </a:rPr>
              <a:t> </a:t>
            </a:r>
            <a:endParaRPr lang="nl-NL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een bacheloropleiding is een masteropleiding vaak een logisch vervolg.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C5A35-ECE6-4032-A474-93BB0D38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Minor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52E0AF-F6EA-4E51-9978-2B082C0E2A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De kern van je studie is je Major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Daarnaast heb je een vrij deel dat je zelf mag kiezen; dit is je Minor</a:t>
            </a:r>
          </a:p>
          <a:p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kunt je minor gebruiken om je kennis te verdiepen binnen je vakgebied of juist je kennis te verbreden bij een andere opleiding. Dat kan zowel in binnen- als buitenland</a:t>
            </a:r>
          </a:p>
          <a:p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Minor ook handig als je bv na je bachelor een masteropleiding wil gaan volgen die niet direct aansluit. Zo kun je je alvast voorbereiden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B637C-2257-4687-B579-D0AD2230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F9AEB5-9C1F-41BC-B40C-6BAAC6E8570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een bacheloropleiding. Zowel hogescholen als universiteiten bieden masters aan. </a:t>
            </a:r>
          </a:p>
          <a:p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masteropleiding duurt meestal één of twee jaar. Je kunt de kennis die je in je bachelor hebt opgedaan verder gaan verbreden of juist verdiepen. </a:t>
            </a:r>
          </a:p>
          <a:p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afronding</a:t>
            </a:r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ontvang je een mastertitel. Je mag dan MSc (Master of </a:t>
            </a:r>
            <a:r>
              <a:rPr lang="nl-NL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of MA (Master of Arts) achter je naam zetten. Dit is een internationale titel.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52789-381C-4179-8B01-99BC7667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Studiekeuze check / Matching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02812-E612-4989-8B03-B40A660059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l-NL">
                <a:cs typeface="Calibri"/>
              </a:rPr>
              <a:t>Past de studie bij je?</a:t>
            </a:r>
          </a:p>
          <a:p>
            <a:r>
              <a:rPr lang="nl-NL">
                <a:ea typeface="+mj-lt"/>
                <a:cs typeface="+mj-lt"/>
              </a:rPr>
              <a:t>Na je inschrijvingen ontvang je een uitnodiging voor studiekeuzecheck. Bij sommige instellingen is deze zelfs verplicht</a:t>
            </a:r>
          </a:p>
          <a:p>
            <a:r>
              <a:rPr lang="nl-NL">
                <a:ea typeface="+mj-lt"/>
                <a:cs typeface="+mj-lt"/>
              </a:rPr>
              <a:t>Check bv via een gesprek, het volgen van een proefcollege, het invullen van een digitale vragenlijst of een andere activiteit. Let op: zoek uit hoe jouw instelling dit vormgeeft; misschien staan er zelfs al data gepland</a:t>
            </a:r>
          </a:p>
          <a:p>
            <a:r>
              <a:rPr lang="nl-NL">
                <a:cs typeface="Calibri"/>
              </a:rPr>
              <a:t>Negatief advies: niet bindend, maar denk nog eens na of de studie wel echt bij je past</a:t>
            </a:r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Let op: bij aanmelding na 1 mei kan het wel bindend zijn</a:t>
            </a:r>
          </a:p>
          <a:p>
            <a:r>
              <a:rPr lang="nl-NL">
                <a:cs typeface="Calibri"/>
              </a:rPr>
              <a:t>Geen studiecheck bij </a:t>
            </a:r>
            <a:r>
              <a:rPr lang="nl-NL" err="1">
                <a:cs typeface="Calibri"/>
              </a:rPr>
              <a:t>numerus</a:t>
            </a:r>
            <a:r>
              <a:rPr lang="nl-NL">
                <a:cs typeface="Calibri"/>
              </a:rPr>
              <a:t> fixus: de eigen selectieprocedure vervangt de studiekeuzecheck</a:t>
            </a:r>
          </a:p>
        </p:txBody>
      </p:sp>
    </p:spTree>
    <p:extLst>
      <p:ext uri="{BB962C8B-B14F-4D97-AF65-F5344CB8AC3E}">
        <p14:creationId xmlns:p14="http://schemas.microsoft.com/office/powerpoint/2010/main" val="20967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B79A41AED0544994E345B10597ECBE" ma:contentTypeVersion="10" ma:contentTypeDescription="Een nieuw document maken." ma:contentTypeScope="" ma:versionID="cb8761ae1d84ed9f8157b29993f07b5d">
  <xsd:schema xmlns:xsd="http://www.w3.org/2001/XMLSchema" xmlns:xs="http://www.w3.org/2001/XMLSchema" xmlns:p="http://schemas.microsoft.com/office/2006/metadata/properties" xmlns:ns2="2faa766c-fb0b-4ee2-a36c-c7b26d8f88a4" targetNamespace="http://schemas.microsoft.com/office/2006/metadata/properties" ma:root="true" ma:fieldsID="7b045381af2047f5a7a8ec3249404b0a" ns2:_="">
    <xsd:import namespace="2faa766c-fb0b-4ee2-a36c-c7b26d8f88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a766c-fb0b-4ee2-a36c-c7b26d8f8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5D4E8-1442-445E-AA78-2E5EB8AF915E}">
  <ds:schemaRefs>
    <ds:schemaRef ds:uri="2faa766c-fb0b-4ee2-a36c-c7b26d8f88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3089FF-4C82-4391-A195-A0158AE92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A41622-45D1-4A14-89AC-37A2D407FE66}">
  <ds:schemaRefs>
    <ds:schemaRef ds:uri="2faa766c-fb0b-4ee2-a36c-c7b26d8f88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(4:3)</PresentationFormat>
  <Slides>13</Slides>
  <Notes>12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Keuzes voor de toekomst </vt:lpstr>
      <vt:lpstr>Warming Up</vt:lpstr>
      <vt:lpstr>Programma van de avond</vt:lpstr>
      <vt:lpstr>Informatie vanuit decanaat</vt:lpstr>
      <vt:lpstr>Verschil WO-HBO</vt:lpstr>
      <vt:lpstr>Bachelor</vt:lpstr>
      <vt:lpstr>Minor</vt:lpstr>
      <vt:lpstr>Master</vt:lpstr>
      <vt:lpstr>Studiekeuze check / Matching</vt:lpstr>
      <vt:lpstr>Studeren met extra ondersteuning</vt:lpstr>
      <vt:lpstr>Inschrijven</vt:lpstr>
      <vt:lpstr>Studiefinanciering</vt:lpstr>
      <vt:lpstr>Keuze bepalen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hier om een titel te maken</dc:title>
  <dc:creator>Mariska Veerman</dc:creator>
  <cp:revision>17</cp:revision>
  <dcterms:created xsi:type="dcterms:W3CDTF">2015-10-13T12:22:52Z</dcterms:created>
  <dcterms:modified xsi:type="dcterms:W3CDTF">2021-12-09T17:37:56Z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0x01010065B79A41AED0544994E345B10597ECBE</vt:lpwstr>
  </property>
</Properties>
</file>