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9" r:id="rId6"/>
    <p:sldId id="267" r:id="rId7"/>
    <p:sldId id="258" r:id="rId8"/>
    <p:sldId id="266" r:id="rId9"/>
    <p:sldId id="259" r:id="rId10"/>
    <p:sldId id="260" r:id="rId11"/>
    <p:sldId id="262" r:id="rId12"/>
    <p:sldId id="264" r:id="rId13"/>
    <p:sldId id="270" r:id="rId14"/>
    <p:sldId id="268" r:id="rId15"/>
    <p:sldId id="265" r:id="rId16"/>
    <p:sldId id="271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E65841-F9B1-47FA-9D9F-DD11788634F1}" type="doc">
      <dgm:prSet loTypeId="urn:microsoft.com/office/officeart/2005/8/layout/h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nl-NL"/>
        </a:p>
      </dgm:t>
    </dgm:pt>
    <dgm:pt modelId="{8860B1B4-63D4-4567-874C-545417D38D38}">
      <dgm:prSet phldrT="[Tekst]" custT="1"/>
      <dgm:spPr/>
      <dgm:t>
        <a:bodyPr/>
        <a:lstStyle/>
        <a:p>
          <a:r>
            <a:rPr lang="nl-NL" sz="2400" dirty="0">
              <a:latin typeface="+mj-lt"/>
            </a:rPr>
            <a:t>Conrector</a:t>
          </a:r>
        </a:p>
        <a:p>
          <a:r>
            <a:rPr lang="nl-NL" sz="2400" dirty="0">
              <a:latin typeface="+mj-lt"/>
            </a:rPr>
            <a:t>(dhr. </a:t>
          </a:r>
          <a:r>
            <a:rPr lang="nl-NL" sz="2400" dirty="0" smtClean="0">
              <a:latin typeface="+mj-lt"/>
            </a:rPr>
            <a:t>Vogel)</a:t>
          </a:r>
          <a:endParaRPr lang="nl-NL" sz="2400" dirty="0">
            <a:latin typeface="+mj-lt"/>
          </a:endParaRPr>
        </a:p>
      </dgm:t>
    </dgm:pt>
    <dgm:pt modelId="{7F9D9DB0-ADED-426E-93DF-85A1C138C8C8}" type="parTrans" cxnId="{F9786091-5D95-4AD7-A07D-CA0054ED1E2C}">
      <dgm:prSet/>
      <dgm:spPr/>
      <dgm:t>
        <a:bodyPr/>
        <a:lstStyle/>
        <a:p>
          <a:endParaRPr lang="nl-NL"/>
        </a:p>
      </dgm:t>
    </dgm:pt>
    <dgm:pt modelId="{4E09872D-9B0F-4ED9-A463-6FB1A6C67F47}" type="sibTrans" cxnId="{F9786091-5D95-4AD7-A07D-CA0054ED1E2C}">
      <dgm:prSet/>
      <dgm:spPr/>
      <dgm:t>
        <a:bodyPr/>
        <a:lstStyle/>
        <a:p>
          <a:endParaRPr lang="nl-NL"/>
        </a:p>
      </dgm:t>
    </dgm:pt>
    <dgm:pt modelId="{BC27F4AB-F567-454B-B40E-78F5A98C8FDB}">
      <dgm:prSet phldrT="[Tekst]" custT="1"/>
      <dgm:spPr/>
      <dgm:t>
        <a:bodyPr/>
        <a:lstStyle/>
        <a:p>
          <a:r>
            <a:rPr lang="nl-NL" sz="1800" dirty="0"/>
            <a:t>Schoolleiding</a:t>
          </a:r>
        </a:p>
      </dgm:t>
    </dgm:pt>
    <dgm:pt modelId="{448048F7-E724-4294-BB34-FCDDC7409B0D}" type="parTrans" cxnId="{81F08CE2-986F-4101-96B1-FD97F3B256E0}">
      <dgm:prSet/>
      <dgm:spPr/>
      <dgm:t>
        <a:bodyPr/>
        <a:lstStyle/>
        <a:p>
          <a:endParaRPr lang="nl-NL"/>
        </a:p>
      </dgm:t>
    </dgm:pt>
    <dgm:pt modelId="{0CF8664F-D3AF-4EFC-B906-FF3E2B9C2FC1}" type="sibTrans" cxnId="{81F08CE2-986F-4101-96B1-FD97F3B256E0}">
      <dgm:prSet/>
      <dgm:spPr/>
      <dgm:t>
        <a:bodyPr/>
        <a:lstStyle/>
        <a:p>
          <a:endParaRPr lang="nl-NL"/>
        </a:p>
      </dgm:t>
    </dgm:pt>
    <dgm:pt modelId="{D588F121-A5A8-4681-81B0-6747036F1144}">
      <dgm:prSet phldrT="[Tekst]" custT="1"/>
      <dgm:spPr/>
      <dgm:t>
        <a:bodyPr/>
        <a:lstStyle/>
        <a:p>
          <a:r>
            <a:rPr lang="nl-NL" sz="1800" dirty="0"/>
            <a:t>Organisatiebeleid</a:t>
          </a:r>
        </a:p>
      </dgm:t>
    </dgm:pt>
    <dgm:pt modelId="{C51683E8-2F32-4139-8922-51E41A8AB961}" type="parTrans" cxnId="{952CCAA3-7C1C-4850-816D-004BA8307DB6}">
      <dgm:prSet/>
      <dgm:spPr/>
      <dgm:t>
        <a:bodyPr/>
        <a:lstStyle/>
        <a:p>
          <a:endParaRPr lang="nl-NL"/>
        </a:p>
      </dgm:t>
    </dgm:pt>
    <dgm:pt modelId="{78425317-5B01-45C7-9B39-C1D3BB799220}" type="sibTrans" cxnId="{952CCAA3-7C1C-4850-816D-004BA8307DB6}">
      <dgm:prSet/>
      <dgm:spPr/>
      <dgm:t>
        <a:bodyPr/>
        <a:lstStyle/>
        <a:p>
          <a:endParaRPr lang="nl-NL"/>
        </a:p>
      </dgm:t>
    </dgm:pt>
    <dgm:pt modelId="{EC220835-710A-4611-A692-943ED934462E}">
      <dgm:prSet phldrT="[Tekst]" custT="1"/>
      <dgm:spPr/>
      <dgm:t>
        <a:bodyPr/>
        <a:lstStyle/>
        <a:p>
          <a:r>
            <a:rPr lang="nl-NL" sz="2400" dirty="0">
              <a:latin typeface="+mj-lt"/>
            </a:rPr>
            <a:t>Coördinator</a:t>
          </a:r>
        </a:p>
        <a:p>
          <a:r>
            <a:rPr lang="nl-NL" sz="2400" dirty="0" smtClean="0">
              <a:latin typeface="+mj-lt"/>
            </a:rPr>
            <a:t>(klas 1 mw. Kruizinga)</a:t>
          </a:r>
          <a:endParaRPr lang="nl-NL" sz="2400" dirty="0">
            <a:latin typeface="+mj-lt"/>
          </a:endParaRPr>
        </a:p>
      </dgm:t>
    </dgm:pt>
    <dgm:pt modelId="{3285726E-021E-4FB8-B53C-F7FCBCE19A1A}" type="parTrans" cxnId="{EB6B647A-FF23-4A1F-B5DD-4447BEE60C31}">
      <dgm:prSet/>
      <dgm:spPr/>
      <dgm:t>
        <a:bodyPr/>
        <a:lstStyle/>
        <a:p>
          <a:endParaRPr lang="nl-NL"/>
        </a:p>
      </dgm:t>
    </dgm:pt>
    <dgm:pt modelId="{41EF6642-5DDE-42E6-AE8B-D28AC76E9247}" type="sibTrans" cxnId="{EB6B647A-FF23-4A1F-B5DD-4447BEE60C31}">
      <dgm:prSet/>
      <dgm:spPr/>
      <dgm:t>
        <a:bodyPr/>
        <a:lstStyle/>
        <a:p>
          <a:endParaRPr lang="nl-NL"/>
        </a:p>
      </dgm:t>
    </dgm:pt>
    <dgm:pt modelId="{A2242274-AFC0-4F1C-A7C1-9DB561EBBC8E}">
      <dgm:prSet phldrT="[Tekst]" custT="1"/>
      <dgm:spPr/>
      <dgm:t>
        <a:bodyPr/>
        <a:lstStyle/>
        <a:p>
          <a:r>
            <a:rPr lang="nl-NL" sz="1800" dirty="0" err="1"/>
            <a:t>Leerlingzaken</a:t>
          </a:r>
          <a:endParaRPr lang="nl-NL" sz="1800" dirty="0"/>
        </a:p>
      </dgm:t>
    </dgm:pt>
    <dgm:pt modelId="{E43D8193-5606-4AB2-8BEA-90DA4CD89E1A}" type="parTrans" cxnId="{A9106B2C-96CF-46D0-8D30-3EAE7C75D80D}">
      <dgm:prSet/>
      <dgm:spPr/>
      <dgm:t>
        <a:bodyPr/>
        <a:lstStyle/>
        <a:p>
          <a:endParaRPr lang="nl-NL"/>
        </a:p>
      </dgm:t>
    </dgm:pt>
    <dgm:pt modelId="{2E1C0879-B76E-4F09-9369-C735217A178C}" type="sibTrans" cxnId="{A9106B2C-96CF-46D0-8D30-3EAE7C75D80D}">
      <dgm:prSet/>
      <dgm:spPr/>
      <dgm:t>
        <a:bodyPr/>
        <a:lstStyle/>
        <a:p>
          <a:endParaRPr lang="nl-NL"/>
        </a:p>
      </dgm:t>
    </dgm:pt>
    <dgm:pt modelId="{500D816A-718E-4C6C-A909-B0ED5A385A46}">
      <dgm:prSet phldrT="[Tekst]" custT="1"/>
      <dgm:spPr/>
      <dgm:t>
        <a:bodyPr/>
        <a:lstStyle/>
        <a:p>
          <a:r>
            <a:rPr lang="nl-NL" sz="1800" dirty="0"/>
            <a:t>2e </a:t>
          </a:r>
          <a:r>
            <a:rPr lang="nl-NL" sz="1800" dirty="0" err="1"/>
            <a:t>lijns</a:t>
          </a:r>
          <a:r>
            <a:rPr lang="nl-NL" sz="1800" dirty="0"/>
            <a:t> oudercontact</a:t>
          </a:r>
        </a:p>
      </dgm:t>
    </dgm:pt>
    <dgm:pt modelId="{1E498D28-7823-4145-9DC4-C9FED2C5436D}" type="parTrans" cxnId="{001AF526-F451-4C2B-964E-F5EE5C3C5727}">
      <dgm:prSet/>
      <dgm:spPr/>
      <dgm:t>
        <a:bodyPr/>
        <a:lstStyle/>
        <a:p>
          <a:endParaRPr lang="nl-NL"/>
        </a:p>
      </dgm:t>
    </dgm:pt>
    <dgm:pt modelId="{A3529ADE-8938-4BCA-B732-DE71B7EBA201}" type="sibTrans" cxnId="{001AF526-F451-4C2B-964E-F5EE5C3C5727}">
      <dgm:prSet/>
      <dgm:spPr/>
      <dgm:t>
        <a:bodyPr/>
        <a:lstStyle/>
        <a:p>
          <a:endParaRPr lang="nl-NL"/>
        </a:p>
      </dgm:t>
    </dgm:pt>
    <dgm:pt modelId="{70F56049-035D-457C-BF26-B7A6BB14F022}">
      <dgm:prSet phldrT="[Tekst]" custT="1"/>
      <dgm:spPr/>
      <dgm:t>
        <a:bodyPr/>
        <a:lstStyle/>
        <a:p>
          <a:r>
            <a:rPr lang="nl-NL" sz="1800" dirty="0"/>
            <a:t>Personeel</a:t>
          </a:r>
        </a:p>
      </dgm:t>
    </dgm:pt>
    <dgm:pt modelId="{22BF9AC6-B1EA-447F-AD4C-BF676D8408BE}" type="parTrans" cxnId="{20A701DC-CA3A-4682-8DC1-4F63F4E303EC}">
      <dgm:prSet/>
      <dgm:spPr/>
      <dgm:t>
        <a:bodyPr/>
        <a:lstStyle/>
        <a:p>
          <a:endParaRPr lang="nl-NL"/>
        </a:p>
      </dgm:t>
    </dgm:pt>
    <dgm:pt modelId="{E28D0EB9-3B16-4030-A533-5BE1A6B751D5}" type="sibTrans" cxnId="{20A701DC-CA3A-4682-8DC1-4F63F4E303EC}">
      <dgm:prSet/>
      <dgm:spPr/>
      <dgm:t>
        <a:bodyPr/>
        <a:lstStyle/>
        <a:p>
          <a:endParaRPr lang="nl-NL"/>
        </a:p>
      </dgm:t>
    </dgm:pt>
    <dgm:pt modelId="{28EAF349-187E-45EA-98E4-87063FC552FF}">
      <dgm:prSet phldrT="[Tekst]" custT="1"/>
      <dgm:spPr/>
      <dgm:t>
        <a:bodyPr/>
        <a:lstStyle/>
        <a:p>
          <a:r>
            <a:rPr lang="nl-NL" sz="1800" dirty="0"/>
            <a:t>Eindverantwoordelijk </a:t>
          </a:r>
          <a:r>
            <a:rPr lang="nl-NL" sz="1800" dirty="0" smtClean="0"/>
            <a:t>onderbouwteam</a:t>
          </a:r>
          <a:endParaRPr lang="nl-NL" sz="1800" dirty="0"/>
        </a:p>
      </dgm:t>
    </dgm:pt>
    <dgm:pt modelId="{B353D322-EF50-4F2A-AF93-29E6ED1EC0FD}" type="parTrans" cxnId="{CDAF8224-2106-4F16-A958-4D0E281C744B}">
      <dgm:prSet/>
      <dgm:spPr/>
      <dgm:t>
        <a:bodyPr/>
        <a:lstStyle/>
        <a:p>
          <a:endParaRPr lang="nl-NL"/>
        </a:p>
      </dgm:t>
    </dgm:pt>
    <dgm:pt modelId="{2DB3BFE0-239F-49EB-8555-DC0A22B32FA7}" type="sibTrans" cxnId="{CDAF8224-2106-4F16-A958-4D0E281C744B}">
      <dgm:prSet/>
      <dgm:spPr/>
      <dgm:t>
        <a:bodyPr/>
        <a:lstStyle/>
        <a:p>
          <a:endParaRPr lang="nl-NL"/>
        </a:p>
      </dgm:t>
    </dgm:pt>
    <dgm:pt modelId="{54C1C65F-0B35-41A9-BEB5-3CEC5DB245AE}">
      <dgm:prSet phldrT="[Tekst]"/>
      <dgm:spPr/>
      <dgm:t>
        <a:bodyPr/>
        <a:lstStyle/>
        <a:p>
          <a:endParaRPr lang="nl-NL" sz="1400" dirty="0"/>
        </a:p>
      </dgm:t>
    </dgm:pt>
    <dgm:pt modelId="{98004F78-8A3A-48CA-8CDC-9FC6100E5425}" type="parTrans" cxnId="{316DDF21-D357-4822-81C7-C0A005510558}">
      <dgm:prSet/>
      <dgm:spPr/>
      <dgm:t>
        <a:bodyPr/>
        <a:lstStyle/>
        <a:p>
          <a:endParaRPr lang="nl-NL"/>
        </a:p>
      </dgm:t>
    </dgm:pt>
    <dgm:pt modelId="{A67EA837-A171-42CF-AD07-7449FF17915B}" type="sibTrans" cxnId="{316DDF21-D357-4822-81C7-C0A005510558}">
      <dgm:prSet/>
      <dgm:spPr/>
      <dgm:t>
        <a:bodyPr/>
        <a:lstStyle/>
        <a:p>
          <a:endParaRPr lang="nl-NL"/>
        </a:p>
      </dgm:t>
    </dgm:pt>
    <dgm:pt modelId="{785C65C9-E589-45AC-AD59-6A5FC74418E9}">
      <dgm:prSet custT="1"/>
      <dgm:spPr/>
      <dgm:t>
        <a:bodyPr/>
        <a:lstStyle/>
        <a:p>
          <a:r>
            <a:rPr lang="nl-NL" sz="2400" dirty="0">
              <a:latin typeface="+mj-lt"/>
            </a:rPr>
            <a:t>Tutoren </a:t>
          </a:r>
          <a:br>
            <a:rPr lang="nl-NL" sz="2400" dirty="0">
              <a:latin typeface="+mj-lt"/>
            </a:rPr>
          </a:br>
          <a:r>
            <a:rPr lang="nl-NL" sz="1600" dirty="0"/>
            <a:t>(diverse collega’s)</a:t>
          </a:r>
          <a:endParaRPr lang="nl-NL" sz="1900" dirty="0"/>
        </a:p>
      </dgm:t>
    </dgm:pt>
    <dgm:pt modelId="{B7787A11-0254-4A99-A3A7-89D751C5CC8B}" type="parTrans" cxnId="{2C79A25D-5644-4F27-9A42-CCCB2A3C52E7}">
      <dgm:prSet/>
      <dgm:spPr/>
      <dgm:t>
        <a:bodyPr/>
        <a:lstStyle/>
        <a:p>
          <a:endParaRPr lang="nl-NL"/>
        </a:p>
      </dgm:t>
    </dgm:pt>
    <dgm:pt modelId="{38B6E113-C3A3-4F18-B23C-FD85A2E8ED1A}" type="sibTrans" cxnId="{2C79A25D-5644-4F27-9A42-CCCB2A3C52E7}">
      <dgm:prSet/>
      <dgm:spPr/>
      <dgm:t>
        <a:bodyPr/>
        <a:lstStyle/>
        <a:p>
          <a:endParaRPr lang="nl-NL"/>
        </a:p>
      </dgm:t>
    </dgm:pt>
    <dgm:pt modelId="{D89B21AD-A870-48B9-BBDE-2E2BC30F4A34}">
      <dgm:prSet custT="1"/>
      <dgm:spPr/>
      <dgm:t>
        <a:bodyPr/>
        <a:lstStyle/>
        <a:p>
          <a:r>
            <a:rPr lang="nl-NL" sz="1800" dirty="0"/>
            <a:t>Eerste aanspreekpunt leerlingen</a:t>
          </a:r>
        </a:p>
      </dgm:t>
    </dgm:pt>
    <dgm:pt modelId="{A27B9A29-2B45-49DB-9D14-4BDCF9488572}" type="parTrans" cxnId="{3A3EAD16-3231-4D30-A10E-7388C143FA93}">
      <dgm:prSet/>
      <dgm:spPr/>
      <dgm:t>
        <a:bodyPr/>
        <a:lstStyle/>
        <a:p>
          <a:endParaRPr lang="nl-NL"/>
        </a:p>
      </dgm:t>
    </dgm:pt>
    <dgm:pt modelId="{50DF502F-E623-46DE-B6D6-FE963A8018C1}" type="sibTrans" cxnId="{3A3EAD16-3231-4D30-A10E-7388C143FA93}">
      <dgm:prSet/>
      <dgm:spPr/>
      <dgm:t>
        <a:bodyPr/>
        <a:lstStyle/>
        <a:p>
          <a:endParaRPr lang="nl-NL"/>
        </a:p>
      </dgm:t>
    </dgm:pt>
    <dgm:pt modelId="{6B11B3F4-6A79-451D-9809-A86C53E4CE36}">
      <dgm:prSet custT="1"/>
      <dgm:spPr/>
      <dgm:t>
        <a:bodyPr/>
        <a:lstStyle/>
        <a:p>
          <a:r>
            <a:rPr lang="nl-NL" sz="1800" dirty="0"/>
            <a:t>1e </a:t>
          </a:r>
          <a:r>
            <a:rPr lang="nl-NL" sz="1800" dirty="0" err="1"/>
            <a:t>lijns</a:t>
          </a:r>
          <a:r>
            <a:rPr lang="nl-NL" sz="1800" dirty="0"/>
            <a:t> oudercontact</a:t>
          </a:r>
        </a:p>
      </dgm:t>
    </dgm:pt>
    <dgm:pt modelId="{6B206CB8-D682-4B25-97F0-87F39D55E2DB}" type="parTrans" cxnId="{B792C7B2-F4B4-4FAA-8CB4-2AC179AECA3F}">
      <dgm:prSet/>
      <dgm:spPr/>
      <dgm:t>
        <a:bodyPr/>
        <a:lstStyle/>
        <a:p>
          <a:endParaRPr lang="nl-NL"/>
        </a:p>
      </dgm:t>
    </dgm:pt>
    <dgm:pt modelId="{695C6DFC-99C5-47C7-B58A-2C848DF98DF1}" type="sibTrans" cxnId="{B792C7B2-F4B4-4FAA-8CB4-2AC179AECA3F}">
      <dgm:prSet/>
      <dgm:spPr/>
      <dgm:t>
        <a:bodyPr/>
        <a:lstStyle/>
        <a:p>
          <a:endParaRPr lang="nl-NL"/>
        </a:p>
      </dgm:t>
    </dgm:pt>
    <dgm:pt modelId="{2E3CBC2C-4174-4D59-9CE9-81D095BFA1AB}">
      <dgm:prSet custT="1"/>
      <dgm:spPr/>
      <dgm:t>
        <a:bodyPr/>
        <a:lstStyle/>
        <a:p>
          <a:r>
            <a:rPr lang="nl-NL" sz="1800" dirty="0" err="1"/>
            <a:t>Tutoruur</a:t>
          </a:r>
          <a:endParaRPr lang="nl-NL" sz="1800" dirty="0"/>
        </a:p>
      </dgm:t>
    </dgm:pt>
    <dgm:pt modelId="{70DC4B8C-F4AC-4F8C-B1EE-6021F593CC7D}" type="parTrans" cxnId="{867590F6-0E93-4809-8869-93046FCF78E6}">
      <dgm:prSet/>
      <dgm:spPr/>
      <dgm:t>
        <a:bodyPr/>
        <a:lstStyle/>
        <a:p>
          <a:endParaRPr lang="nl-NL"/>
        </a:p>
      </dgm:t>
    </dgm:pt>
    <dgm:pt modelId="{541DB9BB-AFA7-4E5C-9AD9-D4B832A53A2A}" type="sibTrans" cxnId="{867590F6-0E93-4809-8869-93046FCF78E6}">
      <dgm:prSet/>
      <dgm:spPr/>
      <dgm:t>
        <a:bodyPr/>
        <a:lstStyle/>
        <a:p>
          <a:endParaRPr lang="nl-NL"/>
        </a:p>
      </dgm:t>
    </dgm:pt>
    <dgm:pt modelId="{9D423B96-1816-47E9-8316-8713F141808E}">
      <dgm:prSet custT="1"/>
      <dgm:spPr/>
      <dgm:t>
        <a:bodyPr/>
        <a:lstStyle/>
        <a:p>
          <a:r>
            <a:rPr lang="nl-NL" sz="1800" dirty="0"/>
            <a:t>Begeleiding leerlingen</a:t>
          </a:r>
        </a:p>
      </dgm:t>
    </dgm:pt>
    <dgm:pt modelId="{32D799AF-A758-47A7-AE5E-40FCCBE23C17}" type="parTrans" cxnId="{AF99FE1E-7361-4154-9119-6A33664F96AE}">
      <dgm:prSet/>
      <dgm:spPr/>
      <dgm:t>
        <a:bodyPr/>
        <a:lstStyle/>
        <a:p>
          <a:endParaRPr lang="nl-NL"/>
        </a:p>
      </dgm:t>
    </dgm:pt>
    <dgm:pt modelId="{6E5BA014-4FC7-402F-9DF0-015D62421EBA}" type="sibTrans" cxnId="{AF99FE1E-7361-4154-9119-6A33664F96AE}">
      <dgm:prSet/>
      <dgm:spPr/>
      <dgm:t>
        <a:bodyPr/>
        <a:lstStyle/>
        <a:p>
          <a:endParaRPr lang="nl-NL"/>
        </a:p>
      </dgm:t>
    </dgm:pt>
    <dgm:pt modelId="{8D56EF4E-972B-435A-A51F-3BF270596C27}">
      <dgm:prSet phldrT="[Tekst]" custT="1"/>
      <dgm:spPr/>
      <dgm:t>
        <a:bodyPr/>
        <a:lstStyle/>
        <a:p>
          <a:r>
            <a:rPr lang="nl-NL" sz="1800" dirty="0"/>
            <a:t>Begeleiding tutoren</a:t>
          </a:r>
        </a:p>
      </dgm:t>
    </dgm:pt>
    <dgm:pt modelId="{48091654-4FA4-4185-86E0-ED412E0906D6}" type="parTrans" cxnId="{31BF36DD-3BFE-46DD-8D6D-8C56EC3D1471}">
      <dgm:prSet/>
      <dgm:spPr/>
      <dgm:t>
        <a:bodyPr/>
        <a:lstStyle/>
        <a:p>
          <a:endParaRPr lang="nl-NL"/>
        </a:p>
      </dgm:t>
    </dgm:pt>
    <dgm:pt modelId="{30E93CB2-7C0C-4FD8-9698-CCD0A8098D7B}" type="sibTrans" cxnId="{31BF36DD-3BFE-46DD-8D6D-8C56EC3D1471}">
      <dgm:prSet/>
      <dgm:spPr/>
      <dgm:t>
        <a:bodyPr/>
        <a:lstStyle/>
        <a:p>
          <a:endParaRPr lang="nl-NL"/>
        </a:p>
      </dgm:t>
    </dgm:pt>
    <dgm:pt modelId="{A76C7B44-9754-43E2-8AA4-6CD856AF3D4F}" type="pres">
      <dgm:prSet presAssocID="{08E65841-F9B1-47FA-9D9F-DD11788634F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A3AF9E1B-1E7D-4E55-A807-93898217FA40}" type="pres">
      <dgm:prSet presAssocID="{8860B1B4-63D4-4567-874C-545417D38D3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D9BED04-FFCE-4DE3-B12B-4D0967B81924}" type="pres">
      <dgm:prSet presAssocID="{4E09872D-9B0F-4ED9-A463-6FB1A6C67F47}" presName="sibTrans" presStyleCnt="0"/>
      <dgm:spPr/>
    </dgm:pt>
    <dgm:pt modelId="{20412C37-37D8-441C-88BE-BE4658C84A9A}" type="pres">
      <dgm:prSet presAssocID="{EC220835-710A-4611-A692-943ED934462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B0F5C2B-6E8D-4760-BF29-5CAD19F4B2B7}" type="pres">
      <dgm:prSet presAssocID="{41EF6642-5DDE-42E6-AE8B-D28AC76E9247}" presName="sibTrans" presStyleCnt="0"/>
      <dgm:spPr/>
    </dgm:pt>
    <dgm:pt modelId="{7EA7564E-82A3-4794-86A4-B1D727BE9BB2}" type="pres">
      <dgm:prSet presAssocID="{785C65C9-E589-45AC-AD59-6A5FC74418E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3A3EAD16-3231-4D30-A10E-7388C143FA93}" srcId="{785C65C9-E589-45AC-AD59-6A5FC74418E9}" destId="{D89B21AD-A870-48B9-BBDE-2E2BC30F4A34}" srcOrd="0" destOrd="0" parTransId="{A27B9A29-2B45-49DB-9D14-4BDCF9488572}" sibTransId="{50DF502F-E623-46DE-B6D6-FE963A8018C1}"/>
    <dgm:cxn modelId="{56730F27-EA64-4F55-B63B-40F0E00CB19D}" type="presOf" srcId="{2E3CBC2C-4174-4D59-9CE9-81D095BFA1AB}" destId="{7EA7564E-82A3-4794-86A4-B1D727BE9BB2}" srcOrd="0" destOrd="3" presId="urn:microsoft.com/office/officeart/2005/8/layout/hList6"/>
    <dgm:cxn modelId="{7071E6D1-4351-47B6-960C-A5F081940976}" type="presOf" srcId="{08E65841-F9B1-47FA-9D9F-DD11788634F1}" destId="{A76C7B44-9754-43E2-8AA4-6CD856AF3D4F}" srcOrd="0" destOrd="0" presId="urn:microsoft.com/office/officeart/2005/8/layout/hList6"/>
    <dgm:cxn modelId="{20A701DC-CA3A-4682-8DC1-4F63F4E303EC}" srcId="{8860B1B4-63D4-4567-874C-545417D38D38}" destId="{70F56049-035D-457C-BF26-B7A6BB14F022}" srcOrd="2" destOrd="0" parTransId="{22BF9AC6-B1EA-447F-AD4C-BF676D8408BE}" sibTransId="{E28D0EB9-3B16-4030-A533-5BE1A6B751D5}"/>
    <dgm:cxn modelId="{AF99FE1E-7361-4154-9119-6A33664F96AE}" srcId="{785C65C9-E589-45AC-AD59-6A5FC74418E9}" destId="{9D423B96-1816-47E9-8316-8713F141808E}" srcOrd="3" destOrd="0" parTransId="{32D799AF-A758-47A7-AE5E-40FCCBE23C17}" sibTransId="{6E5BA014-4FC7-402F-9DF0-015D62421EBA}"/>
    <dgm:cxn modelId="{CDAF8224-2106-4F16-A958-4D0E281C744B}" srcId="{8860B1B4-63D4-4567-874C-545417D38D38}" destId="{28EAF349-187E-45EA-98E4-87063FC552FF}" srcOrd="3" destOrd="0" parTransId="{B353D322-EF50-4F2A-AF93-29E6ED1EC0FD}" sibTransId="{2DB3BFE0-239F-49EB-8555-DC0A22B32FA7}"/>
    <dgm:cxn modelId="{316DDF21-D357-4822-81C7-C0A005510558}" srcId="{EC220835-710A-4611-A692-943ED934462E}" destId="{54C1C65F-0B35-41A9-BEB5-3CEC5DB245AE}" srcOrd="3" destOrd="0" parTransId="{98004F78-8A3A-48CA-8CDC-9FC6100E5425}" sibTransId="{A67EA837-A171-42CF-AD07-7449FF17915B}"/>
    <dgm:cxn modelId="{6903E359-A8C6-492C-8E96-69213CF1C5D9}" type="presOf" srcId="{500D816A-718E-4C6C-A909-B0ED5A385A46}" destId="{20412C37-37D8-441C-88BE-BE4658C84A9A}" srcOrd="0" destOrd="2" presId="urn:microsoft.com/office/officeart/2005/8/layout/hList6"/>
    <dgm:cxn modelId="{0B056A3D-46CF-498E-9130-E8E431DA2CAF}" type="presOf" srcId="{9D423B96-1816-47E9-8316-8713F141808E}" destId="{7EA7564E-82A3-4794-86A4-B1D727BE9BB2}" srcOrd="0" destOrd="4" presId="urn:microsoft.com/office/officeart/2005/8/layout/hList6"/>
    <dgm:cxn modelId="{EB6B647A-FF23-4A1F-B5DD-4447BEE60C31}" srcId="{08E65841-F9B1-47FA-9D9F-DD11788634F1}" destId="{EC220835-710A-4611-A692-943ED934462E}" srcOrd="1" destOrd="0" parTransId="{3285726E-021E-4FB8-B53C-F7FCBCE19A1A}" sibTransId="{41EF6642-5DDE-42E6-AE8B-D28AC76E9247}"/>
    <dgm:cxn modelId="{B7B17494-7841-4744-BEB7-D5C6D49355A6}" type="presOf" srcId="{6B11B3F4-6A79-451D-9809-A86C53E4CE36}" destId="{7EA7564E-82A3-4794-86A4-B1D727BE9BB2}" srcOrd="0" destOrd="2" presId="urn:microsoft.com/office/officeart/2005/8/layout/hList6"/>
    <dgm:cxn modelId="{A9E1AEFC-5AF0-4101-94B0-EFEF6856B806}" type="presOf" srcId="{8D56EF4E-972B-435A-A51F-3BF270596C27}" destId="{20412C37-37D8-441C-88BE-BE4658C84A9A}" srcOrd="0" destOrd="3" presId="urn:microsoft.com/office/officeart/2005/8/layout/hList6"/>
    <dgm:cxn modelId="{A9106B2C-96CF-46D0-8D30-3EAE7C75D80D}" srcId="{EC220835-710A-4611-A692-943ED934462E}" destId="{A2242274-AFC0-4F1C-A7C1-9DB561EBBC8E}" srcOrd="0" destOrd="0" parTransId="{E43D8193-5606-4AB2-8BEA-90DA4CD89E1A}" sibTransId="{2E1C0879-B76E-4F09-9369-C735217A178C}"/>
    <dgm:cxn modelId="{5130D5EF-C5BB-420F-8E80-B9BFCE0EA5C6}" type="presOf" srcId="{28EAF349-187E-45EA-98E4-87063FC552FF}" destId="{A3AF9E1B-1E7D-4E55-A807-93898217FA40}" srcOrd="0" destOrd="4" presId="urn:microsoft.com/office/officeart/2005/8/layout/hList6"/>
    <dgm:cxn modelId="{952CCAA3-7C1C-4850-816D-004BA8307DB6}" srcId="{8860B1B4-63D4-4567-874C-545417D38D38}" destId="{D588F121-A5A8-4681-81B0-6747036F1144}" srcOrd="1" destOrd="0" parTransId="{C51683E8-2F32-4139-8922-51E41A8AB961}" sibTransId="{78425317-5B01-45C7-9B39-C1D3BB799220}"/>
    <dgm:cxn modelId="{B792C7B2-F4B4-4FAA-8CB4-2AC179AECA3F}" srcId="{785C65C9-E589-45AC-AD59-6A5FC74418E9}" destId="{6B11B3F4-6A79-451D-9809-A86C53E4CE36}" srcOrd="1" destOrd="0" parTransId="{6B206CB8-D682-4B25-97F0-87F39D55E2DB}" sibTransId="{695C6DFC-99C5-47C7-B58A-2C848DF98DF1}"/>
    <dgm:cxn modelId="{59991801-9446-450B-BEE5-E7E5CABA71A6}" type="presOf" srcId="{54C1C65F-0B35-41A9-BEB5-3CEC5DB245AE}" destId="{20412C37-37D8-441C-88BE-BE4658C84A9A}" srcOrd="0" destOrd="4" presId="urn:microsoft.com/office/officeart/2005/8/layout/hList6"/>
    <dgm:cxn modelId="{AE63786D-53A1-450C-A1DE-5B124A55FDE6}" type="presOf" srcId="{8860B1B4-63D4-4567-874C-545417D38D38}" destId="{A3AF9E1B-1E7D-4E55-A807-93898217FA40}" srcOrd="0" destOrd="0" presId="urn:microsoft.com/office/officeart/2005/8/layout/hList6"/>
    <dgm:cxn modelId="{8A2E5E86-AABC-4707-BC1B-3AFBC60640DF}" type="presOf" srcId="{A2242274-AFC0-4F1C-A7C1-9DB561EBBC8E}" destId="{20412C37-37D8-441C-88BE-BE4658C84A9A}" srcOrd="0" destOrd="1" presId="urn:microsoft.com/office/officeart/2005/8/layout/hList6"/>
    <dgm:cxn modelId="{4937B0FB-84B5-4CAC-B654-93BEA8B6EA77}" type="presOf" srcId="{EC220835-710A-4611-A692-943ED934462E}" destId="{20412C37-37D8-441C-88BE-BE4658C84A9A}" srcOrd="0" destOrd="0" presId="urn:microsoft.com/office/officeart/2005/8/layout/hList6"/>
    <dgm:cxn modelId="{537C83DF-52AE-4DC2-8379-F76936452B63}" type="presOf" srcId="{785C65C9-E589-45AC-AD59-6A5FC74418E9}" destId="{7EA7564E-82A3-4794-86A4-B1D727BE9BB2}" srcOrd="0" destOrd="0" presId="urn:microsoft.com/office/officeart/2005/8/layout/hList6"/>
    <dgm:cxn modelId="{001AF526-F451-4C2B-964E-F5EE5C3C5727}" srcId="{EC220835-710A-4611-A692-943ED934462E}" destId="{500D816A-718E-4C6C-A909-B0ED5A385A46}" srcOrd="1" destOrd="0" parTransId="{1E498D28-7823-4145-9DC4-C9FED2C5436D}" sibTransId="{A3529ADE-8938-4BCA-B732-DE71B7EBA201}"/>
    <dgm:cxn modelId="{867590F6-0E93-4809-8869-93046FCF78E6}" srcId="{785C65C9-E589-45AC-AD59-6A5FC74418E9}" destId="{2E3CBC2C-4174-4D59-9CE9-81D095BFA1AB}" srcOrd="2" destOrd="0" parTransId="{70DC4B8C-F4AC-4F8C-B1EE-6021F593CC7D}" sibTransId="{541DB9BB-AFA7-4E5C-9AD9-D4B832A53A2A}"/>
    <dgm:cxn modelId="{893D6047-F34F-428E-ACAD-DE066B38070B}" type="presOf" srcId="{BC27F4AB-F567-454B-B40E-78F5A98C8FDB}" destId="{A3AF9E1B-1E7D-4E55-A807-93898217FA40}" srcOrd="0" destOrd="1" presId="urn:microsoft.com/office/officeart/2005/8/layout/hList6"/>
    <dgm:cxn modelId="{F9786091-5D95-4AD7-A07D-CA0054ED1E2C}" srcId="{08E65841-F9B1-47FA-9D9F-DD11788634F1}" destId="{8860B1B4-63D4-4567-874C-545417D38D38}" srcOrd="0" destOrd="0" parTransId="{7F9D9DB0-ADED-426E-93DF-85A1C138C8C8}" sibTransId="{4E09872D-9B0F-4ED9-A463-6FB1A6C67F47}"/>
    <dgm:cxn modelId="{81F08CE2-986F-4101-96B1-FD97F3B256E0}" srcId="{8860B1B4-63D4-4567-874C-545417D38D38}" destId="{BC27F4AB-F567-454B-B40E-78F5A98C8FDB}" srcOrd="0" destOrd="0" parTransId="{448048F7-E724-4294-BB34-FCDDC7409B0D}" sibTransId="{0CF8664F-D3AF-4EFC-B906-FF3E2B9C2FC1}"/>
    <dgm:cxn modelId="{31BF36DD-3BFE-46DD-8D6D-8C56EC3D1471}" srcId="{EC220835-710A-4611-A692-943ED934462E}" destId="{8D56EF4E-972B-435A-A51F-3BF270596C27}" srcOrd="2" destOrd="0" parTransId="{48091654-4FA4-4185-86E0-ED412E0906D6}" sibTransId="{30E93CB2-7C0C-4FD8-9698-CCD0A8098D7B}"/>
    <dgm:cxn modelId="{823E4C75-1B25-4D85-B854-548676071A87}" type="presOf" srcId="{D89B21AD-A870-48B9-BBDE-2E2BC30F4A34}" destId="{7EA7564E-82A3-4794-86A4-B1D727BE9BB2}" srcOrd="0" destOrd="1" presId="urn:microsoft.com/office/officeart/2005/8/layout/hList6"/>
    <dgm:cxn modelId="{D5322E3A-70D9-4E0D-8C15-57EF922D82E8}" type="presOf" srcId="{70F56049-035D-457C-BF26-B7A6BB14F022}" destId="{A3AF9E1B-1E7D-4E55-A807-93898217FA40}" srcOrd="0" destOrd="3" presId="urn:microsoft.com/office/officeart/2005/8/layout/hList6"/>
    <dgm:cxn modelId="{46B29F27-762D-43CD-8D3F-3B24C587DDF0}" type="presOf" srcId="{D588F121-A5A8-4681-81B0-6747036F1144}" destId="{A3AF9E1B-1E7D-4E55-A807-93898217FA40}" srcOrd="0" destOrd="2" presId="urn:microsoft.com/office/officeart/2005/8/layout/hList6"/>
    <dgm:cxn modelId="{2C79A25D-5644-4F27-9A42-CCCB2A3C52E7}" srcId="{08E65841-F9B1-47FA-9D9F-DD11788634F1}" destId="{785C65C9-E589-45AC-AD59-6A5FC74418E9}" srcOrd="2" destOrd="0" parTransId="{B7787A11-0254-4A99-A3A7-89D751C5CC8B}" sibTransId="{38B6E113-C3A3-4F18-B23C-FD85A2E8ED1A}"/>
    <dgm:cxn modelId="{D5D6274D-7CDE-4A89-BE84-A0CAC179A6A8}" type="presParOf" srcId="{A76C7B44-9754-43E2-8AA4-6CD856AF3D4F}" destId="{A3AF9E1B-1E7D-4E55-A807-93898217FA40}" srcOrd="0" destOrd="0" presId="urn:microsoft.com/office/officeart/2005/8/layout/hList6"/>
    <dgm:cxn modelId="{3671DF82-53A8-482F-829B-6C670D624F25}" type="presParOf" srcId="{A76C7B44-9754-43E2-8AA4-6CD856AF3D4F}" destId="{FD9BED04-FFCE-4DE3-B12B-4D0967B81924}" srcOrd="1" destOrd="0" presId="urn:microsoft.com/office/officeart/2005/8/layout/hList6"/>
    <dgm:cxn modelId="{BADC0D90-855C-4DBB-846D-63307021F7BB}" type="presParOf" srcId="{A76C7B44-9754-43E2-8AA4-6CD856AF3D4F}" destId="{20412C37-37D8-441C-88BE-BE4658C84A9A}" srcOrd="2" destOrd="0" presId="urn:microsoft.com/office/officeart/2005/8/layout/hList6"/>
    <dgm:cxn modelId="{0B93EC76-A842-46C3-8526-5A5847F8C233}" type="presParOf" srcId="{A76C7B44-9754-43E2-8AA4-6CD856AF3D4F}" destId="{7B0F5C2B-6E8D-4760-BF29-5CAD19F4B2B7}" srcOrd="3" destOrd="0" presId="urn:microsoft.com/office/officeart/2005/8/layout/hList6"/>
    <dgm:cxn modelId="{A8F383CA-7DBE-4FCA-BF01-EA57B0A7EA18}" type="presParOf" srcId="{A76C7B44-9754-43E2-8AA4-6CD856AF3D4F}" destId="{7EA7564E-82A3-4794-86A4-B1D727BE9BB2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C566B0-B319-49AD-BC3C-1A0BB9DD8F9B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nl-NL"/>
        </a:p>
      </dgm:t>
    </dgm:pt>
    <dgm:pt modelId="{C9CDD8F3-867E-4DDC-9ABA-71D8FB09AA99}">
      <dgm:prSet phldrT="[Tekst]"/>
      <dgm:spPr/>
      <dgm:t>
        <a:bodyPr/>
        <a:lstStyle/>
        <a:p>
          <a:r>
            <a:rPr lang="nl-NL" dirty="0"/>
            <a:t>Corona</a:t>
          </a:r>
        </a:p>
      </dgm:t>
    </dgm:pt>
    <dgm:pt modelId="{1C7E08A4-D4FA-4952-B73F-4FA3343FEB80}" type="parTrans" cxnId="{30F04DE5-5A96-40AD-8E87-2696CC5BE06E}">
      <dgm:prSet/>
      <dgm:spPr/>
      <dgm:t>
        <a:bodyPr/>
        <a:lstStyle/>
        <a:p>
          <a:endParaRPr lang="nl-NL"/>
        </a:p>
      </dgm:t>
    </dgm:pt>
    <dgm:pt modelId="{658CE3A4-8168-495A-B783-BA9E98DADE55}" type="sibTrans" cxnId="{30F04DE5-5A96-40AD-8E87-2696CC5BE06E}">
      <dgm:prSet/>
      <dgm:spPr/>
      <dgm:t>
        <a:bodyPr/>
        <a:lstStyle/>
        <a:p>
          <a:endParaRPr lang="nl-NL"/>
        </a:p>
      </dgm:t>
    </dgm:pt>
    <dgm:pt modelId="{2557BB34-F574-40AA-84E8-9D12E2B82A42}">
      <dgm:prSet phldrT="[Tekst]"/>
      <dgm:spPr/>
      <dgm:t>
        <a:bodyPr/>
        <a:lstStyle/>
        <a:p>
          <a:r>
            <a:rPr lang="nl-NL" dirty="0"/>
            <a:t>Mondkapjesplicht bij bewegen in school.</a:t>
          </a:r>
        </a:p>
      </dgm:t>
    </dgm:pt>
    <dgm:pt modelId="{42F84A20-9B2A-4A67-ABFF-C076050FC0DB}" type="parTrans" cxnId="{3C331A4F-7A30-440C-A566-59FD8196B85A}">
      <dgm:prSet/>
      <dgm:spPr/>
      <dgm:t>
        <a:bodyPr/>
        <a:lstStyle/>
        <a:p>
          <a:endParaRPr lang="nl-NL"/>
        </a:p>
      </dgm:t>
    </dgm:pt>
    <dgm:pt modelId="{DE54EADF-288D-4549-8D49-07638AB153D2}" type="sibTrans" cxnId="{3C331A4F-7A30-440C-A566-59FD8196B85A}">
      <dgm:prSet/>
      <dgm:spPr/>
      <dgm:t>
        <a:bodyPr/>
        <a:lstStyle/>
        <a:p>
          <a:endParaRPr lang="nl-NL"/>
        </a:p>
      </dgm:t>
    </dgm:pt>
    <dgm:pt modelId="{7DEAA15D-5C93-440B-9CE8-2E2D935FED19}">
      <dgm:prSet phldrT="[Tekst]"/>
      <dgm:spPr/>
      <dgm:t>
        <a:bodyPr/>
        <a:lstStyle/>
        <a:p>
          <a:r>
            <a:rPr lang="nl-NL" dirty="0"/>
            <a:t>Zelftest bij geen vaccinatie</a:t>
          </a:r>
        </a:p>
      </dgm:t>
    </dgm:pt>
    <dgm:pt modelId="{7C206515-DC05-4D2E-9C18-ED554E0597D6}" type="parTrans" cxnId="{852D5D83-1A26-4DF0-AC62-0846469B510C}">
      <dgm:prSet/>
      <dgm:spPr/>
      <dgm:t>
        <a:bodyPr/>
        <a:lstStyle/>
        <a:p>
          <a:endParaRPr lang="nl-NL"/>
        </a:p>
      </dgm:t>
    </dgm:pt>
    <dgm:pt modelId="{1EB59A28-D07B-46BC-A866-E9AE73739762}" type="sibTrans" cxnId="{852D5D83-1A26-4DF0-AC62-0846469B510C}">
      <dgm:prSet/>
      <dgm:spPr/>
      <dgm:t>
        <a:bodyPr/>
        <a:lstStyle/>
        <a:p>
          <a:endParaRPr lang="nl-NL"/>
        </a:p>
      </dgm:t>
    </dgm:pt>
    <dgm:pt modelId="{36F162BC-5DAB-4E13-824C-706AE851C07C}">
      <dgm:prSet phldrT="[Tekst]"/>
      <dgm:spPr/>
      <dgm:t>
        <a:bodyPr/>
        <a:lstStyle/>
        <a:p>
          <a:r>
            <a:rPr lang="nl-NL" dirty="0"/>
            <a:t>NPO</a:t>
          </a:r>
        </a:p>
      </dgm:t>
    </dgm:pt>
    <dgm:pt modelId="{BA14C1BB-998D-460B-BC6B-1A946AF90DF3}" type="parTrans" cxnId="{EC8E897E-9D27-499B-BA93-AAD63A1FB497}">
      <dgm:prSet/>
      <dgm:spPr/>
      <dgm:t>
        <a:bodyPr/>
        <a:lstStyle/>
        <a:p>
          <a:endParaRPr lang="nl-NL"/>
        </a:p>
      </dgm:t>
    </dgm:pt>
    <dgm:pt modelId="{BBE2346F-04A3-49D4-8EC8-E3C2DCB7B645}" type="sibTrans" cxnId="{EC8E897E-9D27-499B-BA93-AAD63A1FB497}">
      <dgm:prSet/>
      <dgm:spPr/>
      <dgm:t>
        <a:bodyPr/>
        <a:lstStyle/>
        <a:p>
          <a:endParaRPr lang="nl-NL"/>
        </a:p>
      </dgm:t>
    </dgm:pt>
    <dgm:pt modelId="{2A6D71C3-C4F8-463C-8A72-7DCE8E54F92B}">
      <dgm:prSet phldrT="[Tekst]"/>
      <dgm:spPr/>
      <dgm:t>
        <a:bodyPr/>
        <a:lstStyle/>
        <a:p>
          <a:r>
            <a:rPr lang="nl-NL" dirty="0"/>
            <a:t>Extra tutorformatie</a:t>
          </a:r>
        </a:p>
      </dgm:t>
    </dgm:pt>
    <dgm:pt modelId="{381A95A1-7307-474F-84A3-932C51025354}" type="parTrans" cxnId="{694E420F-E2EE-4C95-8DAC-2D6319B0DCF9}">
      <dgm:prSet/>
      <dgm:spPr/>
      <dgm:t>
        <a:bodyPr/>
        <a:lstStyle/>
        <a:p>
          <a:endParaRPr lang="nl-NL"/>
        </a:p>
      </dgm:t>
    </dgm:pt>
    <dgm:pt modelId="{B3B935B7-69DD-40DD-A1A5-4684469EE6C1}" type="sibTrans" cxnId="{694E420F-E2EE-4C95-8DAC-2D6319B0DCF9}">
      <dgm:prSet/>
      <dgm:spPr/>
      <dgm:t>
        <a:bodyPr/>
        <a:lstStyle/>
        <a:p>
          <a:endParaRPr lang="nl-NL"/>
        </a:p>
      </dgm:t>
    </dgm:pt>
    <dgm:pt modelId="{B000D285-41D2-4D11-BD15-D7043E1BDA45}">
      <dgm:prSet phldrT="[Tekst]"/>
      <dgm:spPr/>
      <dgm:t>
        <a:bodyPr/>
        <a:lstStyle/>
        <a:p>
          <a:r>
            <a:rPr lang="nl-NL" dirty="0"/>
            <a:t>NPO-plan</a:t>
          </a:r>
        </a:p>
      </dgm:t>
    </dgm:pt>
    <dgm:pt modelId="{CD21A57D-EFD4-45C3-8D6C-05A20622D0DF}" type="parTrans" cxnId="{814973FA-AAA7-4F37-BC60-7B98D7AFF7DB}">
      <dgm:prSet/>
      <dgm:spPr/>
      <dgm:t>
        <a:bodyPr/>
        <a:lstStyle/>
        <a:p>
          <a:endParaRPr lang="nl-NL"/>
        </a:p>
      </dgm:t>
    </dgm:pt>
    <dgm:pt modelId="{326DCB56-CBBD-41DE-9089-28DADD6CF9B2}" type="sibTrans" cxnId="{814973FA-AAA7-4F37-BC60-7B98D7AFF7DB}">
      <dgm:prSet/>
      <dgm:spPr/>
      <dgm:t>
        <a:bodyPr/>
        <a:lstStyle/>
        <a:p>
          <a:endParaRPr lang="nl-NL"/>
        </a:p>
      </dgm:t>
    </dgm:pt>
    <dgm:pt modelId="{C97BAD24-ECB6-484B-B690-CB4963A0990B}">
      <dgm:prSet phldrT="[Tekst]"/>
      <dgm:spPr/>
      <dgm:t>
        <a:bodyPr/>
        <a:lstStyle/>
        <a:p>
          <a:r>
            <a:rPr lang="nl-NL" dirty="0"/>
            <a:t>1,5 m docent – leerling</a:t>
          </a:r>
        </a:p>
      </dgm:t>
    </dgm:pt>
    <dgm:pt modelId="{1B8162D4-0AC7-474E-A9C2-357841D1E7F4}" type="parTrans" cxnId="{0E0585C9-8C86-4931-8323-6ED431BCAF2B}">
      <dgm:prSet/>
      <dgm:spPr/>
      <dgm:t>
        <a:bodyPr/>
        <a:lstStyle/>
        <a:p>
          <a:endParaRPr lang="nl-NL"/>
        </a:p>
      </dgm:t>
    </dgm:pt>
    <dgm:pt modelId="{268E7172-C992-4719-A796-453F0D1E9518}" type="sibTrans" cxnId="{0E0585C9-8C86-4931-8323-6ED431BCAF2B}">
      <dgm:prSet/>
      <dgm:spPr/>
      <dgm:t>
        <a:bodyPr/>
        <a:lstStyle/>
        <a:p>
          <a:endParaRPr lang="nl-NL"/>
        </a:p>
      </dgm:t>
    </dgm:pt>
    <dgm:pt modelId="{8553421E-AEC9-40A9-89F8-D4DC6523FAA5}">
      <dgm:prSet phldrT="[Tekst]"/>
      <dgm:spPr/>
      <dgm:t>
        <a:bodyPr/>
        <a:lstStyle/>
        <a:p>
          <a:r>
            <a:rPr lang="nl-NL" dirty="0"/>
            <a:t>Looproutes</a:t>
          </a:r>
        </a:p>
      </dgm:t>
    </dgm:pt>
    <dgm:pt modelId="{6BEE62FB-65A6-4BC8-8608-737500E18DE9}" type="parTrans" cxnId="{82AA0702-4010-4314-8970-148DB45C9354}">
      <dgm:prSet/>
      <dgm:spPr/>
      <dgm:t>
        <a:bodyPr/>
        <a:lstStyle/>
        <a:p>
          <a:endParaRPr lang="nl-NL"/>
        </a:p>
      </dgm:t>
    </dgm:pt>
    <dgm:pt modelId="{129E11AC-2BBB-4A52-BAAD-C6C834F13914}" type="sibTrans" cxnId="{82AA0702-4010-4314-8970-148DB45C9354}">
      <dgm:prSet/>
      <dgm:spPr/>
      <dgm:t>
        <a:bodyPr/>
        <a:lstStyle/>
        <a:p>
          <a:endParaRPr lang="nl-NL"/>
        </a:p>
      </dgm:t>
    </dgm:pt>
    <dgm:pt modelId="{F9DA7442-06FE-45C8-B920-9DCCE0943C62}">
      <dgm:prSet phldrT="[Tekst]"/>
      <dgm:spPr/>
      <dgm:t>
        <a:bodyPr/>
        <a:lstStyle/>
        <a:p>
          <a:r>
            <a:rPr lang="nl-NL" dirty="0"/>
            <a:t>20 september?</a:t>
          </a:r>
        </a:p>
      </dgm:t>
    </dgm:pt>
    <dgm:pt modelId="{94FA8ABC-AF19-4344-A4AC-44A679A18673}" type="parTrans" cxnId="{32A15DA2-8567-48FE-9AEF-AAB7356863B5}">
      <dgm:prSet/>
      <dgm:spPr/>
      <dgm:t>
        <a:bodyPr/>
        <a:lstStyle/>
        <a:p>
          <a:endParaRPr lang="nl-NL"/>
        </a:p>
      </dgm:t>
    </dgm:pt>
    <dgm:pt modelId="{EB41D072-5FDC-4A23-B036-7DA5BA849002}" type="sibTrans" cxnId="{32A15DA2-8567-48FE-9AEF-AAB7356863B5}">
      <dgm:prSet/>
      <dgm:spPr/>
      <dgm:t>
        <a:bodyPr/>
        <a:lstStyle/>
        <a:p>
          <a:endParaRPr lang="nl-NL"/>
        </a:p>
      </dgm:t>
    </dgm:pt>
    <dgm:pt modelId="{D22F951A-9870-4243-928F-5D51E9213DFF}">
      <dgm:prSet phldrT="[Tekst]"/>
      <dgm:spPr/>
      <dgm:t>
        <a:bodyPr/>
        <a:lstStyle/>
        <a:p>
          <a:r>
            <a:rPr lang="nl-NL" dirty="0"/>
            <a:t>Inzet collega’s</a:t>
          </a:r>
        </a:p>
      </dgm:t>
    </dgm:pt>
    <dgm:pt modelId="{D1481FA6-2E27-4899-BE02-D83AE5C600E8}" type="parTrans" cxnId="{C136B975-DC2B-453F-B826-A7AFB7E5DE0B}">
      <dgm:prSet/>
      <dgm:spPr/>
      <dgm:t>
        <a:bodyPr/>
        <a:lstStyle/>
        <a:p>
          <a:endParaRPr lang="nl-NL"/>
        </a:p>
      </dgm:t>
    </dgm:pt>
    <dgm:pt modelId="{F865D6CD-7279-42EF-AA14-24BD3D77D2B9}" type="sibTrans" cxnId="{C136B975-DC2B-453F-B826-A7AFB7E5DE0B}">
      <dgm:prSet/>
      <dgm:spPr/>
      <dgm:t>
        <a:bodyPr/>
        <a:lstStyle/>
        <a:p>
          <a:endParaRPr lang="nl-NL"/>
        </a:p>
      </dgm:t>
    </dgm:pt>
    <dgm:pt modelId="{564E6833-CE37-4A7D-BE3F-9225A5009931}">
      <dgm:prSet phldrT="[Tekst]"/>
      <dgm:spPr/>
      <dgm:t>
        <a:bodyPr/>
        <a:lstStyle/>
        <a:p>
          <a:r>
            <a:rPr lang="nl-NL" dirty="0"/>
            <a:t>Meerdere initiatieven op meerdere gebieden</a:t>
          </a:r>
        </a:p>
      </dgm:t>
    </dgm:pt>
    <dgm:pt modelId="{8253B0E6-C7B2-430E-A997-06B150597B72}" type="parTrans" cxnId="{CC0861B6-121C-4FB5-8AE1-96F3F132A6D8}">
      <dgm:prSet/>
      <dgm:spPr/>
      <dgm:t>
        <a:bodyPr/>
        <a:lstStyle/>
        <a:p>
          <a:endParaRPr lang="nl-NL"/>
        </a:p>
      </dgm:t>
    </dgm:pt>
    <dgm:pt modelId="{0D2B4F4A-78A0-46E5-A44E-DBAC6BA58A48}" type="sibTrans" cxnId="{CC0861B6-121C-4FB5-8AE1-96F3F132A6D8}">
      <dgm:prSet/>
      <dgm:spPr/>
      <dgm:t>
        <a:bodyPr/>
        <a:lstStyle/>
        <a:p>
          <a:endParaRPr lang="nl-NL"/>
        </a:p>
      </dgm:t>
    </dgm:pt>
    <dgm:pt modelId="{33A552A4-D9FB-4004-9E9B-85B16252100D}">
      <dgm:prSet phldrT="[Tekst]"/>
      <dgm:spPr/>
      <dgm:t>
        <a:bodyPr/>
        <a:lstStyle/>
        <a:p>
          <a:r>
            <a:rPr lang="nl-NL" dirty="0"/>
            <a:t>Kleinere groepen</a:t>
          </a:r>
        </a:p>
      </dgm:t>
    </dgm:pt>
    <dgm:pt modelId="{51C8EF1C-324F-4BD6-B5F9-EAF69F6FBB2F}" type="parTrans" cxnId="{FCE83AD3-D0D8-43BC-BA84-05DC2EEA3CB3}">
      <dgm:prSet/>
      <dgm:spPr/>
      <dgm:t>
        <a:bodyPr/>
        <a:lstStyle/>
        <a:p>
          <a:endParaRPr lang="nl-NL"/>
        </a:p>
      </dgm:t>
    </dgm:pt>
    <dgm:pt modelId="{16BE976E-9BFB-4CC1-B5D5-7EBFCBAFEF2E}" type="sibTrans" cxnId="{FCE83AD3-D0D8-43BC-BA84-05DC2EEA3CB3}">
      <dgm:prSet/>
      <dgm:spPr/>
      <dgm:t>
        <a:bodyPr/>
        <a:lstStyle/>
        <a:p>
          <a:endParaRPr lang="nl-NL"/>
        </a:p>
      </dgm:t>
    </dgm:pt>
    <dgm:pt modelId="{A6D6B801-2A4E-4391-8762-7FD8DF28D031}" type="pres">
      <dgm:prSet presAssocID="{CCC566B0-B319-49AD-BC3C-1A0BB9DD8F9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E853A0B6-C197-4A10-97F1-867451E390B5}" type="pres">
      <dgm:prSet presAssocID="{C9CDD8F3-867E-4DDC-9ABA-71D8FB09AA99}" presName="composite" presStyleCnt="0"/>
      <dgm:spPr/>
    </dgm:pt>
    <dgm:pt modelId="{41AD14C5-31BD-4459-8DB0-AB24D7EA1C84}" type="pres">
      <dgm:prSet presAssocID="{C9CDD8F3-867E-4DDC-9ABA-71D8FB09AA99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039D9C4-BB23-418E-9672-45D8B21EA8B6}" type="pres">
      <dgm:prSet presAssocID="{C9CDD8F3-867E-4DDC-9ABA-71D8FB09AA99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CDE280C-057D-442A-AA61-E83B910DA68E}" type="pres">
      <dgm:prSet presAssocID="{658CE3A4-8168-495A-B783-BA9E98DADE55}" presName="space" presStyleCnt="0"/>
      <dgm:spPr/>
    </dgm:pt>
    <dgm:pt modelId="{14F9DC41-685D-4088-8EE7-3280641449A2}" type="pres">
      <dgm:prSet presAssocID="{36F162BC-5DAB-4E13-824C-706AE851C07C}" presName="composite" presStyleCnt="0"/>
      <dgm:spPr/>
    </dgm:pt>
    <dgm:pt modelId="{F2853E72-5D37-434D-971C-F2D540C01E8C}" type="pres">
      <dgm:prSet presAssocID="{36F162BC-5DAB-4E13-824C-706AE851C07C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D2CB408-590C-4C89-923C-A85E0D5C717D}" type="pres">
      <dgm:prSet presAssocID="{36F162BC-5DAB-4E13-824C-706AE851C07C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694E420F-E2EE-4C95-8DAC-2D6319B0DCF9}" srcId="{36F162BC-5DAB-4E13-824C-706AE851C07C}" destId="{2A6D71C3-C4F8-463C-8A72-7DCE8E54F92B}" srcOrd="0" destOrd="0" parTransId="{381A95A1-7307-474F-84A3-932C51025354}" sibTransId="{B3B935B7-69DD-40DD-A1A5-4684469EE6C1}"/>
    <dgm:cxn modelId="{5AA731ED-3CC2-4B73-BA84-762E9EDFDEE9}" type="presOf" srcId="{C9CDD8F3-867E-4DDC-9ABA-71D8FB09AA99}" destId="{41AD14C5-31BD-4459-8DB0-AB24D7EA1C84}" srcOrd="0" destOrd="0" presId="urn:microsoft.com/office/officeart/2005/8/layout/hList1"/>
    <dgm:cxn modelId="{32A15DA2-8567-48FE-9AEF-AAB7356863B5}" srcId="{C9CDD8F3-867E-4DDC-9ABA-71D8FB09AA99}" destId="{F9DA7442-06FE-45C8-B920-9DCCE0943C62}" srcOrd="4" destOrd="0" parTransId="{94FA8ABC-AF19-4344-A4AC-44A679A18673}" sibTransId="{EB41D072-5FDC-4A23-B036-7DA5BA849002}"/>
    <dgm:cxn modelId="{30F04DE5-5A96-40AD-8E87-2696CC5BE06E}" srcId="{CCC566B0-B319-49AD-BC3C-1A0BB9DD8F9B}" destId="{C9CDD8F3-867E-4DDC-9ABA-71D8FB09AA99}" srcOrd="0" destOrd="0" parTransId="{1C7E08A4-D4FA-4952-B73F-4FA3343FEB80}" sibTransId="{658CE3A4-8168-495A-B783-BA9E98DADE55}"/>
    <dgm:cxn modelId="{852D5D83-1A26-4DF0-AC62-0846469B510C}" srcId="{C9CDD8F3-867E-4DDC-9ABA-71D8FB09AA99}" destId="{7DEAA15D-5C93-440B-9CE8-2E2D935FED19}" srcOrd="1" destOrd="0" parTransId="{7C206515-DC05-4D2E-9C18-ED554E0597D6}" sibTransId="{1EB59A28-D07B-46BC-A866-E9AE73739762}"/>
    <dgm:cxn modelId="{0331840E-B1D4-4613-9022-41191194121C}" type="presOf" srcId="{564E6833-CE37-4A7D-BE3F-9225A5009931}" destId="{DD2CB408-590C-4C89-923C-A85E0D5C717D}" srcOrd="0" destOrd="3" presId="urn:microsoft.com/office/officeart/2005/8/layout/hList1"/>
    <dgm:cxn modelId="{85E980E0-18A5-4D70-A771-19C2FFD0AEAC}" type="presOf" srcId="{7DEAA15D-5C93-440B-9CE8-2E2D935FED19}" destId="{5039D9C4-BB23-418E-9672-45D8B21EA8B6}" srcOrd="0" destOrd="1" presId="urn:microsoft.com/office/officeart/2005/8/layout/hList1"/>
    <dgm:cxn modelId="{3C331A4F-7A30-440C-A566-59FD8196B85A}" srcId="{C9CDD8F3-867E-4DDC-9ABA-71D8FB09AA99}" destId="{2557BB34-F574-40AA-84E8-9D12E2B82A42}" srcOrd="0" destOrd="0" parTransId="{42F84A20-9B2A-4A67-ABFF-C076050FC0DB}" sibTransId="{DE54EADF-288D-4549-8D49-07638AB153D2}"/>
    <dgm:cxn modelId="{C136B975-DC2B-453F-B826-A7AFB7E5DE0B}" srcId="{B000D285-41D2-4D11-BD15-D7043E1BDA45}" destId="{D22F951A-9870-4243-928F-5D51E9213DFF}" srcOrd="0" destOrd="0" parTransId="{D1481FA6-2E27-4899-BE02-D83AE5C600E8}" sibTransId="{F865D6CD-7279-42EF-AA14-24BD3D77D2B9}"/>
    <dgm:cxn modelId="{814973FA-AAA7-4F37-BC60-7B98D7AFF7DB}" srcId="{36F162BC-5DAB-4E13-824C-706AE851C07C}" destId="{B000D285-41D2-4D11-BD15-D7043E1BDA45}" srcOrd="1" destOrd="0" parTransId="{CD21A57D-EFD4-45C3-8D6C-05A20622D0DF}" sibTransId="{326DCB56-CBBD-41DE-9089-28DADD6CF9B2}"/>
    <dgm:cxn modelId="{E56070B3-8ACD-4F57-AD6F-6BEB7B8D2716}" type="presOf" srcId="{8553421E-AEC9-40A9-89F8-D4DC6523FAA5}" destId="{5039D9C4-BB23-418E-9672-45D8B21EA8B6}" srcOrd="0" destOrd="3" presId="urn:microsoft.com/office/officeart/2005/8/layout/hList1"/>
    <dgm:cxn modelId="{82AA0702-4010-4314-8970-148DB45C9354}" srcId="{C9CDD8F3-867E-4DDC-9ABA-71D8FB09AA99}" destId="{8553421E-AEC9-40A9-89F8-D4DC6523FAA5}" srcOrd="3" destOrd="0" parTransId="{6BEE62FB-65A6-4BC8-8608-737500E18DE9}" sibTransId="{129E11AC-2BBB-4A52-BAAD-C6C834F13914}"/>
    <dgm:cxn modelId="{0E0585C9-8C86-4931-8323-6ED431BCAF2B}" srcId="{C9CDD8F3-867E-4DDC-9ABA-71D8FB09AA99}" destId="{C97BAD24-ECB6-484B-B690-CB4963A0990B}" srcOrd="2" destOrd="0" parTransId="{1B8162D4-0AC7-474E-A9C2-357841D1E7F4}" sibTransId="{268E7172-C992-4719-A796-453F0D1E9518}"/>
    <dgm:cxn modelId="{502771A7-9912-4AC4-8EDA-5299845AAD67}" type="presOf" srcId="{F9DA7442-06FE-45C8-B920-9DCCE0943C62}" destId="{5039D9C4-BB23-418E-9672-45D8B21EA8B6}" srcOrd="0" destOrd="4" presId="urn:microsoft.com/office/officeart/2005/8/layout/hList1"/>
    <dgm:cxn modelId="{1C8A3CC3-AF06-41B3-9F34-DED39F96713D}" type="presOf" srcId="{2A6D71C3-C4F8-463C-8A72-7DCE8E54F92B}" destId="{DD2CB408-590C-4C89-923C-A85E0D5C717D}" srcOrd="0" destOrd="0" presId="urn:microsoft.com/office/officeart/2005/8/layout/hList1"/>
    <dgm:cxn modelId="{CC0861B6-121C-4FB5-8AE1-96F3F132A6D8}" srcId="{B000D285-41D2-4D11-BD15-D7043E1BDA45}" destId="{564E6833-CE37-4A7D-BE3F-9225A5009931}" srcOrd="1" destOrd="0" parTransId="{8253B0E6-C7B2-430E-A997-06B150597B72}" sibTransId="{0D2B4F4A-78A0-46E5-A44E-DBAC6BA58A48}"/>
    <dgm:cxn modelId="{68CAB13A-D7DC-4F2E-B339-6E2797EA3D34}" type="presOf" srcId="{33A552A4-D9FB-4004-9E9B-85B16252100D}" destId="{DD2CB408-590C-4C89-923C-A85E0D5C717D}" srcOrd="0" destOrd="4" presId="urn:microsoft.com/office/officeart/2005/8/layout/hList1"/>
    <dgm:cxn modelId="{8CC8C407-9B65-4847-8F03-617BB21CD274}" type="presOf" srcId="{36F162BC-5DAB-4E13-824C-706AE851C07C}" destId="{F2853E72-5D37-434D-971C-F2D540C01E8C}" srcOrd="0" destOrd="0" presId="urn:microsoft.com/office/officeart/2005/8/layout/hList1"/>
    <dgm:cxn modelId="{08604F7B-2B29-4F0C-8BD6-E46098D179FE}" type="presOf" srcId="{2557BB34-F574-40AA-84E8-9D12E2B82A42}" destId="{5039D9C4-BB23-418E-9672-45D8B21EA8B6}" srcOrd="0" destOrd="0" presId="urn:microsoft.com/office/officeart/2005/8/layout/hList1"/>
    <dgm:cxn modelId="{0D1C9C4B-205C-4558-9ED0-63AAECCF4AD6}" type="presOf" srcId="{B000D285-41D2-4D11-BD15-D7043E1BDA45}" destId="{DD2CB408-590C-4C89-923C-A85E0D5C717D}" srcOrd="0" destOrd="1" presId="urn:microsoft.com/office/officeart/2005/8/layout/hList1"/>
    <dgm:cxn modelId="{E255200F-39ED-4C19-B963-E7245B3FACBC}" type="presOf" srcId="{C97BAD24-ECB6-484B-B690-CB4963A0990B}" destId="{5039D9C4-BB23-418E-9672-45D8B21EA8B6}" srcOrd="0" destOrd="2" presId="urn:microsoft.com/office/officeart/2005/8/layout/hList1"/>
    <dgm:cxn modelId="{C42BBC57-B5E0-4C84-A2FF-D83261F7FF84}" type="presOf" srcId="{CCC566B0-B319-49AD-BC3C-1A0BB9DD8F9B}" destId="{A6D6B801-2A4E-4391-8762-7FD8DF28D031}" srcOrd="0" destOrd="0" presId="urn:microsoft.com/office/officeart/2005/8/layout/hList1"/>
    <dgm:cxn modelId="{EC8E897E-9D27-499B-BA93-AAD63A1FB497}" srcId="{CCC566B0-B319-49AD-BC3C-1A0BB9DD8F9B}" destId="{36F162BC-5DAB-4E13-824C-706AE851C07C}" srcOrd="1" destOrd="0" parTransId="{BA14C1BB-998D-460B-BC6B-1A946AF90DF3}" sibTransId="{BBE2346F-04A3-49D4-8EC8-E3C2DCB7B645}"/>
    <dgm:cxn modelId="{FCE83AD3-D0D8-43BC-BA84-05DC2EEA3CB3}" srcId="{B000D285-41D2-4D11-BD15-D7043E1BDA45}" destId="{33A552A4-D9FB-4004-9E9B-85B16252100D}" srcOrd="2" destOrd="0" parTransId="{51C8EF1C-324F-4BD6-B5F9-EAF69F6FBB2F}" sibTransId="{16BE976E-9BFB-4CC1-B5D5-7EBFCBAFEF2E}"/>
    <dgm:cxn modelId="{840B8DAC-62F4-46E7-A64B-83D47A9B215A}" type="presOf" srcId="{D22F951A-9870-4243-928F-5D51E9213DFF}" destId="{DD2CB408-590C-4C89-923C-A85E0D5C717D}" srcOrd="0" destOrd="2" presId="urn:microsoft.com/office/officeart/2005/8/layout/hList1"/>
    <dgm:cxn modelId="{A8322112-D361-48B1-835C-796E91A52381}" type="presParOf" srcId="{A6D6B801-2A4E-4391-8762-7FD8DF28D031}" destId="{E853A0B6-C197-4A10-97F1-867451E390B5}" srcOrd="0" destOrd="0" presId="urn:microsoft.com/office/officeart/2005/8/layout/hList1"/>
    <dgm:cxn modelId="{F7E545C6-FA1E-4A13-A53D-051996870152}" type="presParOf" srcId="{E853A0B6-C197-4A10-97F1-867451E390B5}" destId="{41AD14C5-31BD-4459-8DB0-AB24D7EA1C84}" srcOrd="0" destOrd="0" presId="urn:microsoft.com/office/officeart/2005/8/layout/hList1"/>
    <dgm:cxn modelId="{89F15E20-D410-423C-BF3E-6CE1ADA2C318}" type="presParOf" srcId="{E853A0B6-C197-4A10-97F1-867451E390B5}" destId="{5039D9C4-BB23-418E-9672-45D8B21EA8B6}" srcOrd="1" destOrd="0" presId="urn:microsoft.com/office/officeart/2005/8/layout/hList1"/>
    <dgm:cxn modelId="{D5553E84-7901-41E0-9CC7-7A073DC5C54A}" type="presParOf" srcId="{A6D6B801-2A4E-4391-8762-7FD8DF28D031}" destId="{7CDE280C-057D-442A-AA61-E83B910DA68E}" srcOrd="1" destOrd="0" presId="urn:microsoft.com/office/officeart/2005/8/layout/hList1"/>
    <dgm:cxn modelId="{53A6F02A-F19F-4361-AABC-D4EB8DBDF444}" type="presParOf" srcId="{A6D6B801-2A4E-4391-8762-7FD8DF28D031}" destId="{14F9DC41-685D-4088-8EE7-3280641449A2}" srcOrd="2" destOrd="0" presId="urn:microsoft.com/office/officeart/2005/8/layout/hList1"/>
    <dgm:cxn modelId="{F94C41D2-3D8C-4742-85A6-D579CEF0DC52}" type="presParOf" srcId="{14F9DC41-685D-4088-8EE7-3280641449A2}" destId="{F2853E72-5D37-434D-971C-F2D540C01E8C}" srcOrd="0" destOrd="0" presId="urn:microsoft.com/office/officeart/2005/8/layout/hList1"/>
    <dgm:cxn modelId="{C40CD7A5-A426-41F0-B2AB-9CFA98BD4582}" type="presParOf" srcId="{14F9DC41-685D-4088-8EE7-3280641449A2}" destId="{DD2CB408-590C-4C89-923C-A85E0D5C717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AF9E1B-1E7D-4E55-A807-93898217FA40}">
      <dsp:nvSpPr>
        <dsp:cNvPr id="0" name=""/>
        <dsp:cNvSpPr/>
      </dsp:nvSpPr>
      <dsp:spPr>
        <a:xfrm rot="16200000">
          <a:off x="-992062" y="993039"/>
          <a:ext cx="4525962" cy="2539883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>
              <a:latin typeface="+mj-lt"/>
            </a:rPr>
            <a:t>Conrector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>
              <a:latin typeface="+mj-lt"/>
            </a:rPr>
            <a:t>(dhr. </a:t>
          </a:r>
          <a:r>
            <a:rPr lang="nl-NL" sz="2400" kern="1200" dirty="0" smtClean="0">
              <a:latin typeface="+mj-lt"/>
            </a:rPr>
            <a:t>Vogel)</a:t>
          </a:r>
          <a:endParaRPr lang="nl-NL" sz="2400" kern="1200" dirty="0">
            <a:latin typeface="+mj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800" kern="1200" dirty="0"/>
            <a:t>Schoolleiding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800" kern="1200" dirty="0"/>
            <a:t>Organisatiebeleid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800" kern="1200" dirty="0"/>
            <a:t>Personeel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800" kern="1200" dirty="0"/>
            <a:t>Eindverantwoordelijk </a:t>
          </a:r>
          <a:r>
            <a:rPr lang="nl-NL" sz="1800" kern="1200" dirty="0" smtClean="0"/>
            <a:t>onderbouwteam</a:t>
          </a:r>
          <a:endParaRPr lang="nl-NL" sz="1800" kern="1200" dirty="0"/>
        </a:p>
      </dsp:txBody>
      <dsp:txXfrm rot="5400000">
        <a:off x="977" y="905192"/>
        <a:ext cx="2539883" cy="2715578"/>
      </dsp:txXfrm>
    </dsp:sp>
    <dsp:sp modelId="{20412C37-37D8-441C-88BE-BE4658C84A9A}">
      <dsp:nvSpPr>
        <dsp:cNvPr id="0" name=""/>
        <dsp:cNvSpPr/>
      </dsp:nvSpPr>
      <dsp:spPr>
        <a:xfrm rot="16200000">
          <a:off x="1738313" y="993039"/>
          <a:ext cx="4525962" cy="2539883"/>
        </a:xfrm>
        <a:prstGeom prst="flowChartManualOperation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>
              <a:latin typeface="+mj-lt"/>
            </a:rPr>
            <a:t>Coördinator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>
              <a:latin typeface="+mj-lt"/>
            </a:rPr>
            <a:t>(klas 1 mw. Kruizinga)</a:t>
          </a:r>
          <a:endParaRPr lang="nl-NL" sz="2400" kern="1200" dirty="0">
            <a:latin typeface="+mj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800" kern="1200" dirty="0" err="1"/>
            <a:t>Leerlingzaken</a:t>
          </a:r>
          <a:endParaRPr lang="nl-NL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800" kern="1200" dirty="0"/>
            <a:t>2e </a:t>
          </a:r>
          <a:r>
            <a:rPr lang="nl-NL" sz="1800" kern="1200" dirty="0" err="1"/>
            <a:t>lijns</a:t>
          </a:r>
          <a:r>
            <a:rPr lang="nl-NL" sz="1800" kern="1200" dirty="0"/>
            <a:t> oudercontact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800" kern="1200" dirty="0"/>
            <a:t>Begeleiding tutoren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nl-NL" sz="1400" kern="1200" dirty="0"/>
        </a:p>
      </dsp:txBody>
      <dsp:txXfrm rot="5400000">
        <a:off x="2731352" y="905192"/>
        <a:ext cx="2539883" cy="2715578"/>
      </dsp:txXfrm>
    </dsp:sp>
    <dsp:sp modelId="{7EA7564E-82A3-4794-86A4-B1D727BE9BB2}">
      <dsp:nvSpPr>
        <dsp:cNvPr id="0" name=""/>
        <dsp:cNvSpPr/>
      </dsp:nvSpPr>
      <dsp:spPr>
        <a:xfrm rot="16200000">
          <a:off x="4468688" y="993039"/>
          <a:ext cx="4525962" cy="2539883"/>
        </a:xfrm>
        <a:prstGeom prst="flowChartManualOperation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>
              <a:latin typeface="+mj-lt"/>
            </a:rPr>
            <a:t>Tutoren </a:t>
          </a:r>
          <a:br>
            <a:rPr lang="nl-NL" sz="2400" kern="1200" dirty="0">
              <a:latin typeface="+mj-lt"/>
            </a:rPr>
          </a:br>
          <a:r>
            <a:rPr lang="nl-NL" sz="1600" kern="1200" dirty="0"/>
            <a:t>(diverse collega’s)</a:t>
          </a:r>
          <a:endParaRPr lang="nl-NL" sz="19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800" kern="1200" dirty="0"/>
            <a:t>Eerste aanspreekpunt leerlingen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800" kern="1200" dirty="0"/>
            <a:t>1e </a:t>
          </a:r>
          <a:r>
            <a:rPr lang="nl-NL" sz="1800" kern="1200" dirty="0" err="1"/>
            <a:t>lijns</a:t>
          </a:r>
          <a:r>
            <a:rPr lang="nl-NL" sz="1800" kern="1200" dirty="0"/>
            <a:t> oudercontact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800" kern="1200" dirty="0" err="1"/>
            <a:t>Tutoruur</a:t>
          </a:r>
          <a:endParaRPr lang="nl-NL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800" kern="1200" dirty="0"/>
            <a:t>Begeleiding leerlingen</a:t>
          </a:r>
        </a:p>
      </dsp:txBody>
      <dsp:txXfrm rot="5400000">
        <a:off x="5461727" y="905192"/>
        <a:ext cx="2539883" cy="27155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AD14C5-31BD-4459-8DB0-AB24D7EA1C84}">
      <dsp:nvSpPr>
        <dsp:cNvPr id="0" name=""/>
        <dsp:cNvSpPr/>
      </dsp:nvSpPr>
      <dsp:spPr>
        <a:xfrm>
          <a:off x="39" y="58363"/>
          <a:ext cx="3739490" cy="7776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kern="1200" dirty="0"/>
            <a:t>Corona</a:t>
          </a:r>
        </a:p>
      </dsp:txBody>
      <dsp:txXfrm>
        <a:off x="39" y="58363"/>
        <a:ext cx="3739490" cy="777600"/>
      </dsp:txXfrm>
    </dsp:sp>
    <dsp:sp modelId="{5039D9C4-BB23-418E-9672-45D8B21EA8B6}">
      <dsp:nvSpPr>
        <dsp:cNvPr id="0" name=""/>
        <dsp:cNvSpPr/>
      </dsp:nvSpPr>
      <dsp:spPr>
        <a:xfrm>
          <a:off x="39" y="835963"/>
          <a:ext cx="3739490" cy="3631635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2700" kern="1200" dirty="0"/>
            <a:t>Mondkapjesplicht bij bewegen in school.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2700" kern="1200" dirty="0"/>
            <a:t>Zelftest bij geen vaccinatie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2700" kern="1200" dirty="0"/>
            <a:t>1,5 m docent – leerling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2700" kern="1200" dirty="0"/>
            <a:t>Looproutes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2700" kern="1200" dirty="0"/>
            <a:t>20 september?</a:t>
          </a:r>
        </a:p>
      </dsp:txBody>
      <dsp:txXfrm>
        <a:off x="39" y="835963"/>
        <a:ext cx="3739490" cy="3631635"/>
      </dsp:txXfrm>
    </dsp:sp>
    <dsp:sp modelId="{F2853E72-5D37-434D-971C-F2D540C01E8C}">
      <dsp:nvSpPr>
        <dsp:cNvPr id="0" name=""/>
        <dsp:cNvSpPr/>
      </dsp:nvSpPr>
      <dsp:spPr>
        <a:xfrm>
          <a:off x="4263058" y="58363"/>
          <a:ext cx="3739490" cy="777600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kern="1200" dirty="0"/>
            <a:t>NPO</a:t>
          </a:r>
        </a:p>
      </dsp:txBody>
      <dsp:txXfrm>
        <a:off x="4263058" y="58363"/>
        <a:ext cx="3739490" cy="777600"/>
      </dsp:txXfrm>
    </dsp:sp>
    <dsp:sp modelId="{DD2CB408-590C-4C89-923C-A85E0D5C717D}">
      <dsp:nvSpPr>
        <dsp:cNvPr id="0" name=""/>
        <dsp:cNvSpPr/>
      </dsp:nvSpPr>
      <dsp:spPr>
        <a:xfrm>
          <a:off x="4263058" y="835963"/>
          <a:ext cx="3739490" cy="3631635"/>
        </a:xfrm>
        <a:prstGeom prst="rect">
          <a:avLst/>
        </a:prstGeom>
        <a:solidFill>
          <a:schemeClr val="accent4">
            <a:tint val="40000"/>
            <a:alpha val="90000"/>
            <a:hueOff val="-3945710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10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2700" kern="1200" dirty="0"/>
            <a:t>Extra tutorformatie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2700" kern="1200" dirty="0"/>
            <a:t>NPO-plan</a:t>
          </a:r>
        </a:p>
        <a:p>
          <a:pPr marL="457200" lvl="2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2700" kern="1200" dirty="0"/>
            <a:t>Inzet collega’s</a:t>
          </a:r>
        </a:p>
        <a:p>
          <a:pPr marL="457200" lvl="2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2700" kern="1200" dirty="0"/>
            <a:t>Meerdere initiatieven op meerdere gebieden</a:t>
          </a:r>
        </a:p>
        <a:p>
          <a:pPr marL="457200" lvl="2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2700" kern="1200" dirty="0"/>
            <a:t>Kleinere groepen</a:t>
          </a:r>
        </a:p>
      </dsp:txBody>
      <dsp:txXfrm>
        <a:off x="4263058" y="835963"/>
        <a:ext cx="3739490" cy="36316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7-9-2021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209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7-9-2021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1331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7-9-2021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3638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7-9-2021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0930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7-9-2021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0040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7-9-2021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1511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7-9-2021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128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7-9-2021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1089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7-9-2021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2057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805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7-9-2021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5834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7-9-2021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5018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A7C21-4535-4644-AFB5-892932240F15}" type="datetimeFigureOut">
              <a:rPr lang="nl-NL" smtClean="0"/>
              <a:t>7-9-2021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426"/>
          <a:stretch/>
        </p:blipFill>
        <p:spPr>
          <a:xfrm>
            <a:off x="0" y="6420763"/>
            <a:ext cx="9144000" cy="464621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0238" y="260648"/>
            <a:ext cx="419685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10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6">
              <a:lumMod val="75000"/>
            </a:schemeClr>
          </a:solidFill>
          <a:latin typeface="AUdimat" pitchFamily="50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2060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2060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2060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2060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liduinevandrunen@hotmail.com" TargetMode="External"/><Relationship Id="rId2" Type="http://schemas.openxmlformats.org/officeDocument/2006/relationships/hyperlink" Target="mailto:abrandon@celeanum.n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268760"/>
            <a:ext cx="9036496" cy="1470025"/>
          </a:xfrm>
        </p:spPr>
        <p:txBody>
          <a:bodyPr>
            <a:normAutofit/>
          </a:bodyPr>
          <a:lstStyle/>
          <a:p>
            <a:r>
              <a:rPr lang="nl-NL" sz="6600" b="1" dirty="0" smtClean="0">
                <a:latin typeface="Century" panose="02040604050505020304" pitchFamily="18" charset="0"/>
              </a:rPr>
              <a:t>Ouderavond klas 1</a:t>
            </a:r>
            <a:endParaRPr lang="nl-NL" sz="6600" b="1" dirty="0">
              <a:latin typeface="Century" panose="02040604050505020304" pitchFamily="18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0" y="2492896"/>
            <a:ext cx="9144000" cy="1752600"/>
          </a:xfrm>
        </p:spPr>
        <p:txBody>
          <a:bodyPr/>
          <a:lstStyle/>
          <a:p>
            <a:r>
              <a:rPr lang="nl-NL" dirty="0" smtClean="0"/>
              <a:t>8 september 2021</a:t>
            </a:r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212976"/>
            <a:ext cx="8712968" cy="3483729"/>
          </a:xfrm>
          <a:prstGeom prst="rect">
            <a:avLst/>
          </a:prstGeom>
        </p:spPr>
      </p:pic>
      <p:cxnSp>
        <p:nvCxnSpPr>
          <p:cNvPr id="5" name="Rechte verbindingslijn 4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269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52B1B3-A236-44A3-94CF-24589B717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Corona en NPO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D24003F5-60BB-42DA-A1EF-8394FF4F721D}"/>
              </a:ext>
            </a:extLst>
          </p:cNvPr>
          <p:cNvGraphicFramePr>
            <a:graphicFrameLocks noGrp="1"/>
          </p:cNvGraphicFramePr>
          <p:nvPr>
            <p:ph idx="10"/>
            <p:extLst/>
          </p:nvPr>
        </p:nvGraphicFramePr>
        <p:xfrm>
          <a:off x="457200" y="1557338"/>
          <a:ext cx="8002588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3560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6FA05F-85A8-4DD3-BA91-C87E37850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dirty="0"/>
              <a:t>Jaarrooster</a:t>
            </a:r>
            <a:br>
              <a:rPr lang="nl-NL" dirty="0"/>
            </a:br>
            <a:r>
              <a:rPr lang="nl-NL" dirty="0"/>
              <a:t>Belangrijke </a:t>
            </a:r>
            <a:r>
              <a:rPr lang="nl-NL" dirty="0" smtClean="0"/>
              <a:t>data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DE8EADE-B729-4CC5-B801-7C79C9019BBA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nl-NL" i="1" dirty="0" smtClean="0"/>
              <a:t>In </a:t>
            </a:r>
            <a:r>
              <a:rPr lang="nl-NL" i="1" dirty="0" err="1" smtClean="0"/>
              <a:t>toetsweek</a:t>
            </a:r>
            <a:r>
              <a:rPr lang="nl-NL" i="1" dirty="0" smtClean="0"/>
              <a:t> 1 en 2 toetsen van 45 minuten</a:t>
            </a:r>
          </a:p>
          <a:p>
            <a:pPr marL="0" indent="0">
              <a:buNone/>
            </a:pPr>
            <a:r>
              <a:rPr lang="nl-NL" i="1" dirty="0" smtClean="0"/>
              <a:t>In </a:t>
            </a:r>
            <a:r>
              <a:rPr lang="nl-NL" i="1" dirty="0" err="1" smtClean="0"/>
              <a:t>toetsweek</a:t>
            </a:r>
            <a:r>
              <a:rPr lang="nl-NL" i="1" dirty="0" smtClean="0"/>
              <a:t> 3 en 4 toetsen van 60 minuten</a:t>
            </a:r>
          </a:p>
          <a:p>
            <a:pPr marL="0" indent="0">
              <a:buNone/>
            </a:pPr>
            <a:endParaRPr lang="nl-NL" i="1" dirty="0" smtClean="0"/>
          </a:p>
          <a:p>
            <a:pPr marL="0" indent="0">
              <a:buNone/>
            </a:pPr>
            <a:r>
              <a:rPr lang="nl-NL" i="1" dirty="0" smtClean="0"/>
              <a:t>10 september uitgestelde excursie </a:t>
            </a:r>
            <a:r>
              <a:rPr lang="nl-NL" i="1" dirty="0" err="1" smtClean="0"/>
              <a:t>Xanten</a:t>
            </a:r>
            <a:endParaRPr lang="nl-NL" i="1" dirty="0"/>
          </a:p>
          <a:p>
            <a:pPr marL="0" indent="0">
              <a:buNone/>
            </a:pPr>
            <a:endParaRPr lang="nl-NL" i="1" dirty="0"/>
          </a:p>
          <a:p>
            <a:pPr marL="0" indent="0">
              <a:buNone/>
            </a:pPr>
            <a:r>
              <a:rPr lang="nl-NL" i="1" dirty="0" smtClean="0"/>
              <a:t>7 oktober herdenking “Rozenboom”</a:t>
            </a:r>
          </a:p>
          <a:p>
            <a:pPr marL="0" indent="0">
              <a:buNone/>
            </a:pPr>
            <a:endParaRPr lang="nl-NL" i="1" dirty="0"/>
          </a:p>
          <a:p>
            <a:pPr marL="0" indent="0">
              <a:buNone/>
            </a:pPr>
            <a:r>
              <a:rPr lang="nl-NL" i="1" dirty="0" smtClean="0"/>
              <a:t>9 februari ouderavond klas 3 Tweede Fase</a:t>
            </a:r>
            <a:endParaRPr lang="nl-NL" i="1" dirty="0"/>
          </a:p>
        </p:txBody>
      </p:sp>
      <p:sp>
        <p:nvSpPr>
          <p:cNvPr id="5" name="Tekstvak 4"/>
          <p:cNvSpPr txBox="1"/>
          <p:nvPr/>
        </p:nvSpPr>
        <p:spPr>
          <a:xfrm>
            <a:off x="611560" y="1916832"/>
            <a:ext cx="749917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Mediawijsheid 14 september, 11 oktober en 25 november in de klas.</a:t>
            </a:r>
          </a:p>
          <a:p>
            <a:endParaRPr lang="nl-NL" sz="2000" dirty="0" smtClean="0"/>
          </a:p>
          <a:p>
            <a:r>
              <a:rPr lang="nl-NL" sz="2000" dirty="0" smtClean="0"/>
              <a:t>21 september studiedag, leerlingen vrij</a:t>
            </a:r>
          </a:p>
          <a:p>
            <a:endParaRPr lang="nl-NL" sz="2000" dirty="0"/>
          </a:p>
          <a:p>
            <a:r>
              <a:rPr lang="nl-NL" sz="2000" dirty="0" smtClean="0"/>
              <a:t>5 </a:t>
            </a:r>
            <a:r>
              <a:rPr lang="nl-NL" sz="2000" dirty="0" smtClean="0"/>
              <a:t>oktober </a:t>
            </a:r>
            <a:r>
              <a:rPr lang="nl-NL" sz="2000" dirty="0" smtClean="0"/>
              <a:t>ouderavond Mediawijsheid. Studiedag, leerlingen vrij.</a:t>
            </a:r>
          </a:p>
          <a:p>
            <a:endParaRPr lang="nl-NL" sz="2000" dirty="0"/>
          </a:p>
          <a:p>
            <a:r>
              <a:rPr lang="nl-NL" sz="2000" dirty="0" smtClean="0"/>
              <a:t>18-22 oktober Herfstvakantie</a:t>
            </a:r>
          </a:p>
          <a:p>
            <a:endParaRPr lang="nl-NL" sz="2000" dirty="0"/>
          </a:p>
          <a:p>
            <a:r>
              <a:rPr lang="nl-NL" sz="2000" dirty="0" smtClean="0"/>
              <a:t>2 november klankbordavond klas 1</a:t>
            </a:r>
          </a:p>
          <a:p>
            <a:endParaRPr lang="nl-NL" sz="2000" dirty="0"/>
          </a:p>
          <a:p>
            <a:r>
              <a:rPr lang="nl-NL" sz="2000" dirty="0" smtClean="0"/>
              <a:t>8 november start </a:t>
            </a:r>
            <a:r>
              <a:rPr lang="nl-NL" sz="2000" dirty="0" err="1" smtClean="0"/>
              <a:t>toetsweek</a:t>
            </a:r>
            <a:endParaRPr lang="nl-NL" sz="20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7844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5596" y="230783"/>
            <a:ext cx="7636804" cy="1470025"/>
          </a:xfrm>
        </p:spPr>
        <p:txBody>
          <a:bodyPr/>
          <a:lstStyle/>
          <a:p>
            <a:pPr algn="l"/>
            <a:r>
              <a:rPr lang="nl-NL" b="1" dirty="0" smtClean="0">
                <a:latin typeface="Century" panose="02040604050505020304" pitchFamily="18" charset="0"/>
              </a:rPr>
              <a:t>Kennismaking met de tutor</a:t>
            </a:r>
            <a:endParaRPr lang="nl-NL" b="1" dirty="0">
              <a:latin typeface="Century" panose="02040604050505020304" pitchFamily="18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7848872" cy="386569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nl-NL" dirty="0" smtClean="0"/>
              <a:t>		</a:t>
            </a:r>
          </a:p>
          <a:p>
            <a:pPr algn="l">
              <a:lnSpc>
                <a:spcPct val="150000"/>
              </a:lnSpc>
            </a:pP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535596" y="2023347"/>
            <a:ext cx="69887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Klas 1A:	mw. Koens 		Atrium</a:t>
            </a:r>
          </a:p>
          <a:p>
            <a:endParaRPr lang="nl-NL" sz="2400" dirty="0" smtClean="0"/>
          </a:p>
          <a:p>
            <a:endParaRPr lang="nl-NL" sz="2400" dirty="0"/>
          </a:p>
          <a:p>
            <a:r>
              <a:rPr lang="nl-NL" sz="2400" dirty="0" smtClean="0"/>
              <a:t>Klas 1B: 	mw. </a:t>
            </a:r>
            <a:r>
              <a:rPr lang="nl-NL" sz="2400" dirty="0" err="1" smtClean="0"/>
              <a:t>Weustenenk</a:t>
            </a:r>
            <a:r>
              <a:rPr lang="nl-NL" sz="2400" dirty="0" smtClean="0"/>
              <a:t>	Gymzaal</a:t>
            </a:r>
          </a:p>
          <a:p>
            <a:endParaRPr lang="nl-NL" sz="2400" dirty="0" smtClean="0"/>
          </a:p>
          <a:p>
            <a:endParaRPr lang="nl-NL" sz="2400" dirty="0"/>
          </a:p>
          <a:p>
            <a:r>
              <a:rPr lang="nl-NL" sz="2400" dirty="0" smtClean="0"/>
              <a:t>Klas 1C:	mw. Nuninga		Lokaal 22/23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46887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5596" y="230783"/>
            <a:ext cx="7636804" cy="1470025"/>
          </a:xfrm>
        </p:spPr>
        <p:txBody>
          <a:bodyPr/>
          <a:lstStyle/>
          <a:p>
            <a:pPr algn="l"/>
            <a:r>
              <a:rPr lang="nl-NL" b="1" dirty="0" smtClean="0">
                <a:latin typeface="Century" panose="02040604050505020304" pitchFamily="18" charset="0"/>
              </a:rPr>
              <a:t>Kennismaking met de tutor</a:t>
            </a:r>
            <a:endParaRPr lang="nl-NL" b="1" dirty="0">
              <a:latin typeface="Century" panose="02040604050505020304" pitchFamily="18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7848872" cy="386569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nl-NL" dirty="0" smtClean="0"/>
              <a:t>		</a:t>
            </a:r>
          </a:p>
          <a:p>
            <a:pPr algn="l">
              <a:lnSpc>
                <a:spcPct val="150000"/>
              </a:lnSpc>
            </a:pP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535596" y="2023347"/>
            <a:ext cx="69887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Klas 1D:	mw. Mook 		Atrium</a:t>
            </a:r>
          </a:p>
          <a:p>
            <a:endParaRPr lang="nl-NL" sz="2400" dirty="0" smtClean="0"/>
          </a:p>
          <a:p>
            <a:endParaRPr lang="nl-NL" sz="2400" dirty="0"/>
          </a:p>
          <a:p>
            <a:r>
              <a:rPr lang="nl-NL" sz="2400" dirty="0" smtClean="0"/>
              <a:t>Klas 1B: 	</a:t>
            </a:r>
            <a:r>
              <a:rPr lang="nl-NL" sz="2400" dirty="0" err="1" smtClean="0"/>
              <a:t>dhr</a:t>
            </a:r>
            <a:r>
              <a:rPr lang="nl-NL" sz="2400" dirty="0" smtClean="0"/>
              <a:t> Jansen		Lokaal 22/23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779591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Even voorstellen: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Thera Kruizinga: coördinator klas 1 en 2</a:t>
            </a:r>
          </a:p>
          <a:p>
            <a:pPr marL="0" indent="0">
              <a:buNone/>
            </a:pPr>
            <a:r>
              <a:rPr lang="nl-NL" sz="2400" i="1" dirty="0" smtClean="0"/>
              <a:t>brugklaskamp, tweedelijns </a:t>
            </a:r>
            <a:r>
              <a:rPr lang="nl-NL" sz="2400" i="1" dirty="0" err="1" smtClean="0"/>
              <a:t>leerlingzaken</a:t>
            </a:r>
            <a:r>
              <a:rPr lang="nl-NL" sz="2400" i="1" dirty="0" smtClean="0"/>
              <a:t>, contact tutoren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Jeroen Vogel: conrector onderbouw</a:t>
            </a:r>
          </a:p>
          <a:p>
            <a:pPr marL="0" indent="0">
              <a:buNone/>
            </a:pPr>
            <a:r>
              <a:rPr lang="nl-NL" sz="2400" i="1" dirty="0"/>
              <a:t>p</a:t>
            </a:r>
            <a:r>
              <a:rPr lang="nl-NL" sz="2400" i="1" dirty="0" smtClean="0"/>
              <a:t>ersoneel, schoolbeleid, derdelijns oudercontacten (klankbord)</a:t>
            </a:r>
            <a:endParaRPr lang="nl-NL" sz="2400" i="1" dirty="0"/>
          </a:p>
        </p:txBody>
      </p:sp>
    </p:spTree>
    <p:extLst>
      <p:ext uri="{BB962C8B-B14F-4D97-AF65-F5344CB8AC3E}">
        <p14:creationId xmlns:p14="http://schemas.microsoft.com/office/powerpoint/2010/main" val="3758274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A381A4-2427-4203-B6F4-A9421E77D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De organisatie in de </a:t>
            </a:r>
            <a:r>
              <a:rPr lang="nl-NL" dirty="0" smtClean="0"/>
              <a:t>onderbouw</a:t>
            </a:r>
            <a:endParaRPr lang="nl-NL" dirty="0"/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A7A71B31-9B8A-4656-A935-C83DC5C76611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1678239038"/>
              </p:ext>
            </p:extLst>
          </p:nvPr>
        </p:nvGraphicFramePr>
        <p:xfrm>
          <a:off x="457200" y="1557338"/>
          <a:ext cx="8002588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1664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5596" y="230783"/>
            <a:ext cx="5976664" cy="1470025"/>
          </a:xfrm>
        </p:spPr>
        <p:txBody>
          <a:bodyPr/>
          <a:lstStyle/>
          <a:p>
            <a:pPr algn="l"/>
            <a:r>
              <a:rPr lang="nl-NL" b="1" dirty="0" smtClean="0">
                <a:latin typeface="Century" panose="02040604050505020304" pitchFamily="18" charset="0"/>
              </a:rPr>
              <a:t>Mededelingen</a:t>
            </a:r>
            <a:endParaRPr lang="nl-NL" b="1" dirty="0">
              <a:latin typeface="Century" panose="02040604050505020304" pitchFamily="18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40802" y="1844824"/>
            <a:ext cx="7847622" cy="4176464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rgbClr val="002060"/>
                </a:solidFill>
              </a:rPr>
              <a:t>Principe schone lei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sz="2800" dirty="0" smtClean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 smtClean="0">
                <a:solidFill>
                  <a:srgbClr val="002060"/>
                </a:solidFill>
              </a:rPr>
              <a:t>Inlogcode Magister, website, jaaragenda, </a:t>
            </a:r>
            <a:r>
              <a:rPr lang="nl-NL" sz="2800" dirty="0" err="1" smtClean="0">
                <a:solidFill>
                  <a:srgbClr val="002060"/>
                </a:solidFill>
              </a:rPr>
              <a:t>socials</a:t>
            </a:r>
            <a:r>
              <a:rPr lang="nl-NL" sz="2800" dirty="0" smtClean="0">
                <a:solidFill>
                  <a:srgbClr val="002060"/>
                </a:solidFill>
              </a:rPr>
              <a:t>  </a:t>
            </a:r>
          </a:p>
          <a:p>
            <a:pPr algn="l"/>
            <a:endParaRPr lang="nl-NL" sz="2800" dirty="0" smtClean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 err="1" smtClean="0">
                <a:solidFill>
                  <a:srgbClr val="002060"/>
                </a:solidFill>
              </a:rPr>
              <a:t>Buspas</a:t>
            </a:r>
            <a:r>
              <a:rPr lang="nl-NL" sz="2800" dirty="0" smtClean="0">
                <a:solidFill>
                  <a:srgbClr val="002060"/>
                </a:solidFill>
              </a:rPr>
              <a:t>/treinpas</a:t>
            </a:r>
          </a:p>
          <a:p>
            <a:pPr algn="l"/>
            <a:endParaRPr lang="nl-NL" sz="2800" strike="sngStrike" dirty="0" smtClean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 smtClean="0">
                <a:solidFill>
                  <a:srgbClr val="002060"/>
                </a:solidFill>
              </a:rPr>
              <a:t>Contact per </a:t>
            </a:r>
            <a:r>
              <a:rPr lang="nl-NL" sz="2800" b="1" dirty="0" smtClean="0">
                <a:solidFill>
                  <a:srgbClr val="002060"/>
                </a:solidFill>
              </a:rPr>
              <a:t>mail</a:t>
            </a:r>
            <a:r>
              <a:rPr lang="nl-NL" sz="2800" dirty="0" smtClean="0">
                <a:solidFill>
                  <a:srgbClr val="002060"/>
                </a:solidFill>
              </a:rPr>
              <a:t> – binnen 5 werkdagen reactie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sz="2800" dirty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 smtClean="0">
                <a:solidFill>
                  <a:srgbClr val="002060"/>
                </a:solidFill>
              </a:rPr>
              <a:t>Spreekavonden – </a:t>
            </a:r>
            <a:r>
              <a:rPr lang="nl-NL" sz="2800" dirty="0" smtClean="0">
                <a:solidFill>
                  <a:srgbClr val="002060"/>
                </a:solidFill>
              </a:rPr>
              <a:t>niet verplicht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sz="2800" dirty="0" smtClean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 smtClean="0">
                <a:solidFill>
                  <a:srgbClr val="002060"/>
                </a:solidFill>
              </a:rPr>
              <a:t>‘Telefooncirkel’, appgroep met de klas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7950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b="1" dirty="0" smtClean="0">
                <a:latin typeface="Century" panose="02040604050505020304" pitchFamily="18" charset="0"/>
              </a:rPr>
              <a:t>Introductieweek </a:t>
            </a:r>
            <a:endParaRPr lang="nl-NL" b="1" dirty="0">
              <a:latin typeface="Century" panose="02040604050505020304" pitchFamily="18" charset="0"/>
            </a:endParaRPr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435274"/>
            <a:ext cx="6794281" cy="4525963"/>
          </a:xfrm>
        </p:spPr>
      </p:pic>
    </p:spTree>
    <p:extLst>
      <p:ext uri="{BB962C8B-B14F-4D97-AF65-F5344CB8AC3E}">
        <p14:creationId xmlns:p14="http://schemas.microsoft.com/office/powerpoint/2010/main" val="89769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5596" y="230783"/>
            <a:ext cx="8356884" cy="1470025"/>
          </a:xfrm>
        </p:spPr>
        <p:txBody>
          <a:bodyPr/>
          <a:lstStyle/>
          <a:p>
            <a:pPr algn="l"/>
            <a:r>
              <a:rPr lang="nl-NL" b="1" dirty="0" smtClean="0">
                <a:latin typeface="Century" panose="02040604050505020304" pitchFamily="18" charset="0"/>
              </a:rPr>
              <a:t>Praktisch:</a:t>
            </a:r>
            <a:endParaRPr lang="nl-NL" b="1" dirty="0">
              <a:latin typeface="Century" panose="02040604050505020304" pitchFamily="18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5596" y="1412776"/>
            <a:ext cx="7924836" cy="4968552"/>
          </a:xfrm>
        </p:spPr>
        <p:txBody>
          <a:bodyPr>
            <a:normAutofit fontScale="92500" lnSpcReduction="20000"/>
          </a:bodyPr>
          <a:lstStyle/>
          <a:p>
            <a:pPr algn="l"/>
            <a:endParaRPr lang="nl-NL" dirty="0" smtClean="0">
              <a:solidFill>
                <a:srgbClr val="002060"/>
              </a:solidFill>
            </a:endParaRPr>
          </a:p>
          <a:p>
            <a:pPr algn="l"/>
            <a:r>
              <a:rPr lang="nl-NL" dirty="0" smtClean="0">
                <a:solidFill>
                  <a:srgbClr val="002060"/>
                </a:solidFill>
              </a:rPr>
              <a:t>Schooltijden: 08.45 – 14.45 lessen</a:t>
            </a:r>
          </a:p>
          <a:p>
            <a:pPr algn="l"/>
            <a:r>
              <a:rPr lang="nl-NL" dirty="0" smtClean="0">
                <a:solidFill>
                  <a:srgbClr val="002060"/>
                </a:solidFill>
              </a:rPr>
              <a:t>Eventueel daarna nog activiteiten tot 16.30</a:t>
            </a:r>
          </a:p>
          <a:p>
            <a:pPr algn="l"/>
            <a:endParaRPr lang="nl-NL" dirty="0">
              <a:solidFill>
                <a:srgbClr val="002060"/>
              </a:solidFill>
            </a:endParaRPr>
          </a:p>
          <a:p>
            <a:pPr algn="l"/>
            <a:r>
              <a:rPr lang="nl-NL" dirty="0" smtClean="0">
                <a:solidFill>
                  <a:srgbClr val="002060"/>
                </a:solidFill>
              </a:rPr>
              <a:t>Eigen </a:t>
            </a:r>
            <a:r>
              <a:rPr lang="nl-NL" dirty="0" smtClean="0">
                <a:solidFill>
                  <a:srgbClr val="002060"/>
                </a:solidFill>
              </a:rPr>
              <a:t>kluisje aan de </a:t>
            </a:r>
            <a:r>
              <a:rPr lang="nl-NL" dirty="0" smtClean="0">
                <a:solidFill>
                  <a:srgbClr val="002060"/>
                </a:solidFill>
              </a:rPr>
              <a:t>Westerlaan, gedeeld </a:t>
            </a:r>
            <a:r>
              <a:rPr lang="nl-NL" dirty="0" smtClean="0">
                <a:solidFill>
                  <a:srgbClr val="002060"/>
                </a:solidFill>
              </a:rPr>
              <a:t>kluisje aan de </a:t>
            </a:r>
            <a:r>
              <a:rPr lang="nl-NL" dirty="0" smtClean="0">
                <a:solidFill>
                  <a:srgbClr val="002060"/>
                </a:solidFill>
              </a:rPr>
              <a:t>Zoom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dirty="0">
              <a:solidFill>
                <a:srgbClr val="002060"/>
              </a:solidFill>
            </a:endParaRPr>
          </a:p>
          <a:p>
            <a:pPr algn="l"/>
            <a:r>
              <a:rPr lang="nl-NL" dirty="0" smtClean="0">
                <a:solidFill>
                  <a:srgbClr val="002060"/>
                </a:solidFill>
              </a:rPr>
              <a:t>Ziekmelden: </a:t>
            </a:r>
          </a:p>
          <a:p>
            <a:pPr marL="457200" indent="-457200" algn="l">
              <a:buFontTx/>
              <a:buChar char="-"/>
            </a:pPr>
            <a:r>
              <a:rPr lang="nl-NL" dirty="0" smtClean="0">
                <a:solidFill>
                  <a:srgbClr val="002060"/>
                </a:solidFill>
              </a:rPr>
              <a:t>voor aanvang van de school</a:t>
            </a:r>
          </a:p>
          <a:p>
            <a:pPr marL="457200" indent="-457200" algn="l">
              <a:buFontTx/>
              <a:buChar char="-"/>
            </a:pPr>
            <a:r>
              <a:rPr lang="nl-NL" dirty="0">
                <a:solidFill>
                  <a:srgbClr val="002060"/>
                </a:solidFill>
              </a:rPr>
              <a:t>l</a:t>
            </a:r>
            <a:r>
              <a:rPr lang="nl-NL" dirty="0" smtClean="0">
                <a:solidFill>
                  <a:srgbClr val="002060"/>
                </a:solidFill>
              </a:rPr>
              <a:t>iefst via de app, anders per telefoon</a:t>
            </a:r>
          </a:p>
          <a:p>
            <a:pPr marL="457200" indent="-457200" algn="l">
              <a:buFontTx/>
              <a:buChar char="-"/>
            </a:pPr>
            <a:r>
              <a:rPr lang="nl-NL" dirty="0" smtClean="0">
                <a:solidFill>
                  <a:srgbClr val="002060"/>
                </a:solidFill>
              </a:rPr>
              <a:t>niet per mail</a:t>
            </a:r>
            <a:endParaRPr lang="nl-NL" dirty="0" smtClean="0">
              <a:solidFill>
                <a:srgbClr val="002060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nl-NL" dirty="0" smtClean="0">
              <a:solidFill>
                <a:srgbClr val="002060"/>
              </a:solidFill>
            </a:endParaRPr>
          </a:p>
          <a:p>
            <a:pPr algn="l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7632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5596" y="230783"/>
            <a:ext cx="6988732" cy="1470025"/>
          </a:xfrm>
        </p:spPr>
        <p:txBody>
          <a:bodyPr>
            <a:normAutofit/>
          </a:bodyPr>
          <a:lstStyle/>
          <a:p>
            <a:pPr algn="l"/>
            <a:r>
              <a:rPr lang="nl-NL" b="1" dirty="0" smtClean="0">
                <a:latin typeface="Century" panose="02040604050505020304" pitchFamily="18" charset="0"/>
              </a:rPr>
              <a:t>Ondersteuning</a:t>
            </a:r>
            <a:endParaRPr lang="nl-NL" b="1" dirty="0">
              <a:latin typeface="Century" panose="02040604050505020304" pitchFamily="18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5596" y="1556792"/>
            <a:ext cx="6400800" cy="4536504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002060"/>
                </a:solidFill>
              </a:rPr>
              <a:t>Woordbeelddictee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002060"/>
                </a:solidFill>
              </a:rPr>
              <a:t>Extra Nederlands </a:t>
            </a:r>
            <a:r>
              <a:rPr lang="nl-NL" dirty="0">
                <a:solidFill>
                  <a:srgbClr val="002060"/>
                </a:solidFill>
              </a:rPr>
              <a:t>en rekenen </a:t>
            </a:r>
            <a:endParaRPr lang="nl-NL" dirty="0" smtClean="0">
              <a:solidFill>
                <a:srgbClr val="002060"/>
              </a:solidFill>
            </a:endParaRPr>
          </a:p>
          <a:p>
            <a:pPr algn="l"/>
            <a:endParaRPr lang="nl-NL" dirty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err="1" smtClean="0">
                <a:solidFill>
                  <a:srgbClr val="002060"/>
                </a:solidFill>
              </a:rPr>
              <a:t>Tutorles</a:t>
            </a:r>
            <a:r>
              <a:rPr lang="nl-NL" dirty="0" smtClean="0">
                <a:solidFill>
                  <a:srgbClr val="002060"/>
                </a:solidFill>
              </a:rPr>
              <a:t> </a:t>
            </a:r>
            <a:br>
              <a:rPr lang="nl-NL" dirty="0" smtClean="0">
                <a:solidFill>
                  <a:srgbClr val="002060"/>
                </a:solidFill>
              </a:rPr>
            </a:br>
            <a:r>
              <a:rPr lang="nl-NL" dirty="0" smtClean="0">
                <a:solidFill>
                  <a:srgbClr val="002060"/>
                </a:solidFill>
              </a:rPr>
              <a:t>	</a:t>
            </a:r>
            <a:r>
              <a:rPr lang="nl-NL" sz="2800" dirty="0">
                <a:solidFill>
                  <a:srgbClr val="002060"/>
                </a:solidFill>
              </a:rPr>
              <a:t>Rots en water </a:t>
            </a:r>
          </a:p>
          <a:p>
            <a:pPr lvl="1" algn="l"/>
            <a:r>
              <a:rPr lang="nl-NL" dirty="0">
                <a:solidFill>
                  <a:srgbClr val="002060"/>
                </a:solidFill>
              </a:rPr>
              <a:t> </a:t>
            </a:r>
            <a:r>
              <a:rPr lang="nl-NL" dirty="0" smtClean="0">
                <a:solidFill>
                  <a:srgbClr val="002060"/>
                </a:solidFill>
              </a:rPr>
              <a:t>  	Cursus leren </a:t>
            </a:r>
            <a:r>
              <a:rPr lang="nl-NL" dirty="0" err="1" smtClean="0">
                <a:solidFill>
                  <a:srgbClr val="002060"/>
                </a:solidFill>
              </a:rPr>
              <a:t>leren</a:t>
            </a:r>
            <a:r>
              <a:rPr lang="nl-NL" dirty="0" smtClean="0">
                <a:solidFill>
                  <a:srgbClr val="002060"/>
                </a:solidFill>
              </a:rPr>
              <a:t> en plannen</a:t>
            </a:r>
          </a:p>
          <a:p>
            <a:pPr lvl="1" algn="l"/>
            <a:r>
              <a:rPr lang="nl-NL" dirty="0">
                <a:solidFill>
                  <a:srgbClr val="002060"/>
                </a:solidFill>
              </a:rPr>
              <a:t>	</a:t>
            </a:r>
            <a:r>
              <a:rPr lang="nl-NL" dirty="0" smtClean="0">
                <a:solidFill>
                  <a:srgbClr val="002060"/>
                </a:solidFill>
              </a:rPr>
              <a:t>Maatjesproject </a:t>
            </a:r>
          </a:p>
          <a:p>
            <a:pPr algn="l"/>
            <a:endParaRPr lang="nl-NL" dirty="0" smtClean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002060"/>
                </a:solidFill>
              </a:rPr>
              <a:t>Bijleshulp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dirty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2060"/>
                </a:solidFill>
              </a:rPr>
              <a:t>Huiswerkinstituut in school: </a:t>
            </a:r>
            <a:r>
              <a:rPr lang="nl-NL" dirty="0" err="1">
                <a:solidFill>
                  <a:srgbClr val="002060"/>
                </a:solidFill>
              </a:rPr>
              <a:t>Lyceo</a:t>
            </a:r>
            <a:endParaRPr lang="nl-NL" dirty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dirty="0" smtClean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dirty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dirty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dirty="0" smtClean="0">
              <a:solidFill>
                <a:srgbClr val="002060"/>
              </a:solidFill>
            </a:endParaRPr>
          </a:p>
          <a:p>
            <a:pPr algn="l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36928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5596" y="230783"/>
            <a:ext cx="7132748" cy="1470025"/>
          </a:xfrm>
        </p:spPr>
        <p:txBody>
          <a:bodyPr/>
          <a:lstStyle/>
          <a:p>
            <a:pPr algn="l"/>
            <a:r>
              <a:rPr lang="nl-NL" b="1" dirty="0" smtClean="0">
                <a:latin typeface="Century" panose="02040604050505020304" pitchFamily="18" charset="0"/>
              </a:rPr>
              <a:t>Specifieke </a:t>
            </a:r>
            <a:r>
              <a:rPr lang="nl-NL" b="1" dirty="0" err="1" smtClean="0">
                <a:latin typeface="Century" panose="02040604050505020304" pitchFamily="18" charset="0"/>
              </a:rPr>
              <a:t>leerlingondersteuning</a:t>
            </a:r>
            <a:endParaRPr lang="nl-NL" b="1" dirty="0">
              <a:latin typeface="Century" panose="02040604050505020304" pitchFamily="18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5596" y="2060848"/>
            <a:ext cx="6400800" cy="3960440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002060"/>
                </a:solidFill>
              </a:rPr>
              <a:t>Via tutor naar zorgcoördinator</a:t>
            </a:r>
          </a:p>
          <a:p>
            <a:pPr algn="l"/>
            <a:endParaRPr lang="nl-NL" dirty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002060"/>
                </a:solidFill>
              </a:rPr>
              <a:t>Intern begeleider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dirty="0" smtClean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002060"/>
                </a:solidFill>
              </a:rPr>
              <a:t>Leerlingbegeleiders + </a:t>
            </a:r>
            <a:r>
              <a:rPr lang="nl-NL" dirty="0" err="1">
                <a:solidFill>
                  <a:srgbClr val="002060"/>
                </a:solidFill>
              </a:rPr>
              <a:t>C</a:t>
            </a:r>
            <a:r>
              <a:rPr lang="nl-NL" dirty="0" err="1" smtClean="0">
                <a:solidFill>
                  <a:srgbClr val="002060"/>
                </a:solidFill>
              </a:rPr>
              <a:t>elelokaal</a:t>
            </a:r>
            <a:endParaRPr lang="nl-NL" dirty="0" smtClean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dirty="0" smtClean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002060"/>
                </a:solidFill>
              </a:rPr>
              <a:t>Orthopedagoog/GZ-psycholoog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dirty="0" smtClean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002060"/>
                </a:solidFill>
              </a:rPr>
              <a:t>Preventieve </a:t>
            </a:r>
            <a:r>
              <a:rPr lang="nl-NL" dirty="0" smtClean="0">
                <a:solidFill>
                  <a:srgbClr val="002060"/>
                </a:solidFill>
              </a:rPr>
              <a:t>dyslexiebegeleiding (dictee)</a:t>
            </a:r>
            <a:endParaRPr lang="nl-NL" dirty="0" smtClean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dirty="0" smtClean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dirty="0" smtClean="0">
              <a:solidFill>
                <a:srgbClr val="002060"/>
              </a:solidFill>
            </a:endParaRPr>
          </a:p>
          <a:p>
            <a:pPr algn="l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96367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5596" y="230783"/>
            <a:ext cx="7276764" cy="1470025"/>
          </a:xfrm>
        </p:spPr>
        <p:txBody>
          <a:bodyPr>
            <a:normAutofit/>
          </a:bodyPr>
          <a:lstStyle/>
          <a:p>
            <a:pPr algn="l"/>
            <a:r>
              <a:rPr lang="nl-NL" sz="4000" b="1" dirty="0" smtClean="0">
                <a:latin typeface="Century" panose="02040604050505020304" pitchFamily="18" charset="0"/>
              </a:rPr>
              <a:t>Hulp </a:t>
            </a:r>
            <a:r>
              <a:rPr lang="nl-NL" sz="4000" b="1" dirty="0" smtClean="0">
                <a:latin typeface="Century" panose="02040604050505020304" pitchFamily="18" charset="0"/>
              </a:rPr>
              <a:t>ouders gevraagd</a:t>
            </a:r>
            <a:endParaRPr lang="nl-NL" sz="4000" b="1" dirty="0">
              <a:latin typeface="Century" panose="02040604050505020304" pitchFamily="18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15606" y="1700808"/>
            <a:ext cx="7996844" cy="4464496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002060"/>
                </a:solidFill>
              </a:rPr>
              <a:t>Mediatheek! Per direct: 	</a:t>
            </a:r>
            <a:endParaRPr lang="nl-NL" dirty="0" smtClean="0">
              <a:solidFill>
                <a:srgbClr val="002060"/>
              </a:solidFill>
            </a:endParaRPr>
          </a:p>
          <a:p>
            <a:pPr algn="l"/>
            <a:r>
              <a:rPr lang="nl-NL" dirty="0">
                <a:solidFill>
                  <a:srgbClr val="002060"/>
                </a:solidFill>
              </a:rPr>
              <a:t>	</a:t>
            </a:r>
            <a:r>
              <a:rPr lang="nl-NL" dirty="0" smtClean="0">
                <a:solidFill>
                  <a:srgbClr val="002060"/>
                </a:solidFill>
              </a:rPr>
              <a:t>dinsdagmiddag 1x per 14 dagen</a:t>
            </a:r>
          </a:p>
          <a:p>
            <a:pPr algn="l"/>
            <a:r>
              <a:rPr lang="nl-NL" dirty="0" smtClean="0">
                <a:solidFill>
                  <a:srgbClr val="002060"/>
                </a:solidFill>
              </a:rPr>
              <a:t>	</a:t>
            </a:r>
            <a:r>
              <a:rPr lang="nl-NL" dirty="0" err="1" smtClean="0">
                <a:solidFill>
                  <a:srgbClr val="002060"/>
                </a:solidFill>
              </a:rPr>
              <a:t>woensdagchtend</a:t>
            </a:r>
            <a:r>
              <a:rPr lang="nl-NL" dirty="0" smtClean="0">
                <a:solidFill>
                  <a:srgbClr val="002060"/>
                </a:solidFill>
              </a:rPr>
              <a:t> 1x per 14 dagen</a:t>
            </a:r>
          </a:p>
          <a:p>
            <a:pPr algn="l"/>
            <a:r>
              <a:rPr lang="nl-NL" dirty="0" smtClean="0">
                <a:solidFill>
                  <a:srgbClr val="002060"/>
                </a:solidFill>
              </a:rPr>
              <a:t>	</a:t>
            </a:r>
            <a:r>
              <a:rPr lang="nl-NL" i="1" dirty="0" smtClean="0">
                <a:solidFill>
                  <a:srgbClr val="002060"/>
                </a:solidFill>
                <a:hlinkClick r:id="rId2"/>
              </a:rPr>
              <a:t>abrandon@celeanum.nl</a:t>
            </a:r>
            <a:endParaRPr lang="nl-NL" i="1" dirty="0" smtClean="0">
              <a:solidFill>
                <a:srgbClr val="002060"/>
              </a:solidFill>
            </a:endParaRPr>
          </a:p>
          <a:p>
            <a:pPr algn="l"/>
            <a:endParaRPr lang="nl-NL" dirty="0" smtClean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002060"/>
                </a:solidFill>
              </a:rPr>
              <a:t>Ouderraad – nieuwe leden +  penningmeester </a:t>
            </a:r>
            <a:r>
              <a:rPr lang="nl-NL" dirty="0" smtClean="0">
                <a:solidFill>
                  <a:srgbClr val="002060"/>
                </a:solidFill>
              </a:rPr>
              <a:t>gezocht</a:t>
            </a:r>
          </a:p>
          <a:p>
            <a:pPr algn="l"/>
            <a:r>
              <a:rPr lang="nl-NL" dirty="0" smtClean="0"/>
              <a:t>	</a:t>
            </a:r>
            <a:r>
              <a:rPr lang="nl-NL" dirty="0" smtClean="0">
                <a:hlinkClick r:id="rId3"/>
              </a:rPr>
              <a:t>liduinevandrunen@hotmail.com</a:t>
            </a:r>
            <a:endParaRPr lang="nl-NL" dirty="0" smtClean="0"/>
          </a:p>
          <a:p>
            <a:pPr algn="l"/>
            <a:endParaRPr lang="nl-NL" dirty="0">
              <a:solidFill>
                <a:srgbClr val="002060"/>
              </a:solidFill>
            </a:endParaRPr>
          </a:p>
          <a:p>
            <a:pPr algn="l"/>
            <a:endParaRPr lang="nl-NL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86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3E310D3E25A544B64EA6A93C818A63" ma:contentTypeVersion="14" ma:contentTypeDescription="Een nieuw document maken." ma:contentTypeScope="" ma:versionID="b35de09ba9499f6dbd67b8a6a56d544d">
  <xsd:schema xmlns:xsd="http://www.w3.org/2001/XMLSchema" xmlns:xs="http://www.w3.org/2001/XMLSchema" xmlns:p="http://schemas.microsoft.com/office/2006/metadata/properties" xmlns:ns1="http://schemas.microsoft.com/sharepoint/v3" xmlns:ns3="14af465d-e5ac-460f-8e5b-7dc9278826c4" xmlns:ns4="dab36b04-8476-4b4e-8475-fc6774a0da90" targetNamespace="http://schemas.microsoft.com/office/2006/metadata/properties" ma:root="true" ma:fieldsID="a5c47091adfeb86b5f1b7638af28e29d" ns1:_="" ns3:_="" ns4:_="">
    <xsd:import namespace="http://schemas.microsoft.com/sharepoint/v3"/>
    <xsd:import namespace="14af465d-e5ac-460f-8e5b-7dc9278826c4"/>
    <xsd:import namespace="dab36b04-8476-4b4e-8475-fc6774a0da9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1:_ip_UnifiedCompliancePolicyProperties" minOccurs="0"/>
                <xsd:element ref="ns1:_ip_UnifiedCompliancePolicyUIAction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Eigenschappen van het geïntegreerd beleid voor naleving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Actie van de gebruikersinterface van het geïntegreerd beleid voor naleving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af465d-e5ac-460f-8e5b-7dc9278826c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b36b04-8476-4b4e-8475-fc6774a0d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C935592-7755-4BD6-A10F-D39CB7938C7C}">
  <ds:schemaRefs>
    <ds:schemaRef ds:uri="http://purl.org/dc/terms/"/>
    <ds:schemaRef ds:uri="http://schemas.openxmlformats.org/package/2006/metadata/core-properties"/>
    <ds:schemaRef ds:uri="14af465d-e5ac-460f-8e5b-7dc9278826c4"/>
    <ds:schemaRef ds:uri="http://purl.org/dc/dcmitype/"/>
    <ds:schemaRef ds:uri="http://schemas.microsoft.com/office/infopath/2007/PartnerControls"/>
    <ds:schemaRef ds:uri="dab36b04-8476-4b4e-8475-fc6774a0da90"/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328FAAA-5D92-4903-A0B5-789F21E919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4af465d-e5ac-460f-8e5b-7dc9278826c4"/>
    <ds:schemaRef ds:uri="dab36b04-8476-4b4e-8475-fc6774a0da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20B8264-8A68-4FDE-A337-8CFC6DB2E2F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13719</TotalTime>
  <Words>314</Words>
  <Application>Microsoft Office PowerPoint</Application>
  <PresentationFormat>Diavoorstelling (4:3)</PresentationFormat>
  <Paragraphs>131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8" baseType="lpstr">
      <vt:lpstr>Arial</vt:lpstr>
      <vt:lpstr>AUdimat</vt:lpstr>
      <vt:lpstr>Calibri</vt:lpstr>
      <vt:lpstr>Century</vt:lpstr>
      <vt:lpstr>Kantoorthema</vt:lpstr>
      <vt:lpstr>Ouderavond klas 1</vt:lpstr>
      <vt:lpstr>Even voorstellen: </vt:lpstr>
      <vt:lpstr>De organisatie in de onderbouw</vt:lpstr>
      <vt:lpstr>Mededelingen</vt:lpstr>
      <vt:lpstr>Introductieweek </vt:lpstr>
      <vt:lpstr>Praktisch:</vt:lpstr>
      <vt:lpstr>Ondersteuning</vt:lpstr>
      <vt:lpstr>Specifieke leerlingondersteuning</vt:lpstr>
      <vt:lpstr>Hulp ouders gevraagd</vt:lpstr>
      <vt:lpstr>Corona en NPO</vt:lpstr>
      <vt:lpstr>Jaarrooster Belangrijke data</vt:lpstr>
      <vt:lpstr>Kennismaking met de tutor</vt:lpstr>
      <vt:lpstr>Kennismaking met de tutor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Klik hier om een titel te maken</dc:title>
  <dc:creator>Thera Kruizinga</dc:creator>
  <cp:lastModifiedBy>Jeroen Vogel</cp:lastModifiedBy>
  <cp:revision>54</cp:revision>
  <dcterms:created xsi:type="dcterms:W3CDTF">2015-10-13T12:22:52Z</dcterms:created>
  <dcterms:modified xsi:type="dcterms:W3CDTF">2021-09-08T10:55:34Z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0x010100543E310D3E25A544B64EA6A93C818A63</vt:lpwstr>
  </property>
</Properties>
</file>