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8" r:id="rId5"/>
    <p:sldId id="309" r:id="rId6"/>
    <p:sldId id="324" r:id="rId7"/>
    <p:sldId id="311" r:id="rId8"/>
    <p:sldId id="331" r:id="rId9"/>
    <p:sldId id="313" r:id="rId10"/>
    <p:sldId id="312" r:id="rId11"/>
    <p:sldId id="314" r:id="rId12"/>
    <p:sldId id="318" r:id="rId13"/>
    <p:sldId id="325" r:id="rId14"/>
    <p:sldId id="316" r:id="rId15"/>
    <p:sldId id="317" r:id="rId16"/>
    <p:sldId id="319" r:id="rId17"/>
    <p:sldId id="326" r:id="rId18"/>
    <p:sldId id="327" r:id="rId19"/>
    <p:sldId id="321" r:id="rId20"/>
    <p:sldId id="332" r:id="rId21"/>
    <p:sldId id="329" r:id="rId22"/>
    <p:sldId id="330" r:id="rId23"/>
    <p:sldId id="322" r:id="rId24"/>
    <p:sldId id="323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49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96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01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9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03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4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57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9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70"/>
            <a:ext cx="12192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87" y="260648"/>
            <a:ext cx="5595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A19710-8CCA-4CEA-BE9D-DFF8C146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2130425"/>
            <a:ext cx="9784977" cy="18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kern="0">
                <a:ea typeface="ＭＳ Ｐゴシック" charset="0"/>
                <a:cs typeface="+mj-cs"/>
              </a:rPr>
              <a:t>Biologie in de bovenbouw</a:t>
            </a:r>
            <a:endParaRPr lang="nl-NL" kern="0" dirty="0"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454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lkern - Wikipedia">
            <a:extLst>
              <a:ext uri="{FF2B5EF4-FFF2-40B4-BE49-F238E27FC236}">
                <a16:creationId xmlns:a16="http://schemas.microsoft.com/office/drawing/2014/main" id="{A99FD788-FD89-4AB9-8A0B-391E02AC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8" y="1019504"/>
            <a:ext cx="6257698" cy="36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uurinformatie - Celkern">
            <a:extLst>
              <a:ext uri="{FF2B5EF4-FFF2-40B4-BE49-F238E27FC236}">
                <a16:creationId xmlns:a16="http://schemas.microsoft.com/office/drawing/2014/main" id="{365840A3-982E-4305-BC7A-C366166F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41" y="82506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1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>
            <a:extLst>
              <a:ext uri="{FF2B5EF4-FFF2-40B4-BE49-F238E27FC236}">
                <a16:creationId xmlns:a16="http://schemas.microsoft.com/office/drawing/2014/main" id="{2C79E6B9-6174-4C48-8E6A-DB34F71C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86118"/>
            <a:ext cx="9528189" cy="424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4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NA naar chromosoom">
            <a:extLst>
              <a:ext uri="{FF2B5EF4-FFF2-40B4-BE49-F238E27FC236}">
                <a16:creationId xmlns:a16="http://schemas.microsoft.com/office/drawing/2014/main" id="{5B315A9A-1064-4227-AFB9-144433A1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0" y="601377"/>
            <a:ext cx="5080000" cy="56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6594148-2ACE-40B6-BFB8-164A09D12F20}"/>
              </a:ext>
            </a:extLst>
          </p:cNvPr>
          <p:cNvSpPr/>
          <p:nvPr/>
        </p:nvSpPr>
        <p:spPr>
          <a:xfrm>
            <a:off x="5725459" y="601378"/>
            <a:ext cx="3974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j-cs"/>
              </a:rPr>
              <a:t>DNA en chromosomen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723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structure">
            <a:extLst>
              <a:ext uri="{FF2B5EF4-FFF2-40B4-BE49-F238E27FC236}">
                <a16:creationId xmlns:a16="http://schemas.microsoft.com/office/drawing/2014/main" id="{1C83F139-8719-4F9E-8E02-8D74CEB2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57" y="126124"/>
            <a:ext cx="6274676" cy="62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3216F50-D7A8-45F2-87C7-BC6AAE7815F2}"/>
              </a:ext>
            </a:extLst>
          </p:cNvPr>
          <p:cNvSpPr/>
          <p:nvPr/>
        </p:nvSpPr>
        <p:spPr>
          <a:xfrm>
            <a:off x="6817745" y="659668"/>
            <a:ext cx="153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j-cs"/>
              </a:rPr>
              <a:t>DNA 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7A2896-8E51-4DA9-8043-A3E012FDC42E}"/>
              </a:ext>
            </a:extLst>
          </p:cNvPr>
          <p:cNvSpPr txBox="1"/>
          <p:nvPr/>
        </p:nvSpPr>
        <p:spPr>
          <a:xfrm>
            <a:off x="6337739" y="1513490"/>
            <a:ext cx="4593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Bevat de code voor het maken van eiwitten die ons lichaam nodig heeft</a:t>
            </a:r>
          </a:p>
          <a:p>
            <a:r>
              <a:rPr lang="nl-NL" sz="3600" dirty="0"/>
              <a:t>Code:</a:t>
            </a:r>
          </a:p>
          <a:p>
            <a:r>
              <a:rPr lang="nl-NL" sz="3600" dirty="0"/>
              <a:t>CCAATTGGGTTTACCT etc.</a:t>
            </a:r>
          </a:p>
        </p:txBody>
      </p:sp>
    </p:spTree>
    <p:extLst>
      <p:ext uri="{BB962C8B-B14F-4D97-AF65-F5344CB8AC3E}">
        <p14:creationId xmlns:p14="http://schemas.microsoft.com/office/powerpoint/2010/main" val="76264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1198-0C48-4671-BADC-6BF0CC6A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 naar </a:t>
            </a:r>
            <a:r>
              <a:rPr lang="nl-NL"/>
              <a:t>de longen</a:t>
            </a:r>
          </a:p>
        </p:txBody>
      </p:sp>
      <p:pic>
        <p:nvPicPr>
          <p:cNvPr id="1026" name="Picture 2" descr="Cystic Fibrosis - Salt&amp;Skin">
            <a:extLst>
              <a:ext uri="{FF2B5EF4-FFF2-40B4-BE49-F238E27FC236}">
                <a16:creationId xmlns:a16="http://schemas.microsoft.com/office/drawing/2014/main" id="{1AE3E99F-BB9D-4EF3-A830-09AEA3E3D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166018"/>
            <a:ext cx="5021421" cy="50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0EC8BF4-09A8-4D01-A595-D9D2D55AA65A}"/>
              </a:ext>
            </a:extLst>
          </p:cNvPr>
          <p:cNvSpPr txBox="1"/>
          <p:nvPr/>
        </p:nvSpPr>
        <p:spPr>
          <a:xfrm>
            <a:off x="7693572" y="1520170"/>
            <a:ext cx="3752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Bij taaislijmziekte is er op chromosoom 7  </a:t>
            </a:r>
          </a:p>
          <a:p>
            <a:r>
              <a:rPr lang="nl-NL" sz="2800" dirty="0"/>
              <a:t>iets </a:t>
            </a:r>
            <a:r>
              <a:rPr lang="nl-NL" sz="2800" dirty="0" err="1"/>
              <a:t>veranderd.Daardoor</a:t>
            </a:r>
            <a:r>
              <a:rPr lang="nl-NL" sz="2800" dirty="0"/>
              <a:t> is de code voor een eiwitkanaal in de longen veranderd.</a:t>
            </a:r>
          </a:p>
        </p:txBody>
      </p:sp>
    </p:spTree>
    <p:extLst>
      <p:ext uri="{BB962C8B-B14F-4D97-AF65-F5344CB8AC3E}">
        <p14:creationId xmlns:p14="http://schemas.microsoft.com/office/powerpoint/2010/main" val="353622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1D2DA-9308-462A-9C70-78F0E9F2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gevolg?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F919DD6-14CF-471B-8702-F1CD3C36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38" y="1225260"/>
            <a:ext cx="4353785" cy="490090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Er worden nu slecht werkende eiwitkanaaltjes gemaakt worden die chloorionen niet door laten.</a:t>
            </a:r>
          </a:p>
          <a:p>
            <a:r>
              <a:rPr lang="nl-NL" dirty="0"/>
              <a:t>Chloorionen zijn nodig om het slijm in de longen vloeibaar te houden</a:t>
            </a:r>
          </a:p>
        </p:txBody>
      </p:sp>
      <p:pic>
        <p:nvPicPr>
          <p:cNvPr id="2054" name="Picture 6" descr="Verplichte opgaven - Opdracht: wetenschappelijke tekst schrijven -  StudeerSnel">
            <a:extLst>
              <a:ext uri="{FF2B5EF4-FFF2-40B4-BE49-F238E27FC236}">
                <a16:creationId xmlns:a16="http://schemas.microsoft.com/office/drawing/2014/main" id="{D1CCC200-BFC0-4BD3-A069-C7F3AA21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1291974"/>
            <a:ext cx="6041221" cy="49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6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C921F4-FD1E-4360-BA77-C58452C2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" y="578068"/>
            <a:ext cx="11242803" cy="42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7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 loopt er mis op moleculair niveau? – Mucovereniging">
            <a:extLst>
              <a:ext uri="{FF2B5EF4-FFF2-40B4-BE49-F238E27FC236}">
                <a16:creationId xmlns:a16="http://schemas.microsoft.com/office/drawing/2014/main" id="{0A5DA2CB-C87B-44B3-9156-B509EF98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1" y="1798320"/>
            <a:ext cx="10836819" cy="22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7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FSource - Symptomen: Longen">
            <a:extLst>
              <a:ext uri="{FF2B5EF4-FFF2-40B4-BE49-F238E27FC236}">
                <a16:creationId xmlns:a16="http://schemas.microsoft.com/office/drawing/2014/main" id="{6A806B9E-D252-446A-A33F-62127FE0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19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ystic Fibrosis - Erfelijkheid | Cyberpoli">
            <a:extLst>
              <a:ext uri="{FF2B5EF4-FFF2-40B4-BE49-F238E27FC236}">
                <a16:creationId xmlns:a16="http://schemas.microsoft.com/office/drawing/2014/main" id="{87B9BEC8-E2B5-4C07-8DF4-BFCC8AC8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0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407A5CD-2815-41A5-81A9-2CF6CDC13375}"/>
              </a:ext>
            </a:extLst>
          </p:cNvPr>
          <p:cNvSpPr/>
          <p:nvPr/>
        </p:nvSpPr>
        <p:spPr>
          <a:xfrm>
            <a:off x="924910" y="1397874"/>
            <a:ext cx="102720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Gebruik van BINAS (klas 5 en 6)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Meer inzichtvragen; minder kennisvragen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Veel gebruik van animaties ,filmpjes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Practica microscopie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Ontleden van o.a. een hart, oog, vis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Veldwerk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E8EDA32-4572-4287-93D4-AE83166A479D}"/>
              </a:ext>
            </a:extLst>
          </p:cNvPr>
          <p:cNvSpPr/>
          <p:nvPr/>
        </p:nvSpPr>
        <p:spPr>
          <a:xfrm>
            <a:off x="1541929" y="265213"/>
            <a:ext cx="903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Verschillen met de onderbouw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36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81AC8BF-31FC-4B4A-BD75-AC1DE8DDCB42}"/>
              </a:ext>
            </a:extLst>
          </p:cNvPr>
          <p:cNvSpPr/>
          <p:nvPr/>
        </p:nvSpPr>
        <p:spPr>
          <a:xfrm>
            <a:off x="3823015" y="534162"/>
            <a:ext cx="4119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conclusie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D4FED67-016F-43E3-B50E-43616BDDF19D}"/>
              </a:ext>
            </a:extLst>
          </p:cNvPr>
          <p:cNvSpPr/>
          <p:nvPr/>
        </p:nvSpPr>
        <p:spPr>
          <a:xfrm>
            <a:off x="693683" y="1072056"/>
            <a:ext cx="10135680" cy="561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Begrip taaislijmziekte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Kennis nodig van cel, organen, transportsystemen, erfelijkheid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De kennis opgedaan in klas 4 en 5 ook nodig in klas 6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Veel nuttige kennis over je eigen lichaam en de leefomgeving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Ook als je denkt aan bijvoorbeeld psychologie of pedagogiek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Biologie komt van pas bij Scheikunde</a:t>
            </a:r>
          </a:p>
        </p:txBody>
      </p:sp>
    </p:spTree>
    <p:extLst>
      <p:ext uri="{BB962C8B-B14F-4D97-AF65-F5344CB8AC3E}">
        <p14:creationId xmlns:p14="http://schemas.microsoft.com/office/powerpoint/2010/main" val="242287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erelateerde afbeelding">
            <a:extLst>
              <a:ext uri="{FF2B5EF4-FFF2-40B4-BE49-F238E27FC236}">
                <a16:creationId xmlns:a16="http://schemas.microsoft.com/office/drawing/2014/main" id="{BB8B3502-C019-40A2-9980-7EA03A09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66" y="97919"/>
            <a:ext cx="5112568" cy="61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8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9B6DB-43BB-4FF5-9A3B-E875111B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leren bij biologie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5F6B3B-FD0E-46FC-9716-7E60743A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680"/>
            <a:ext cx="10972800" cy="487649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1. Alles over cellen. Hoe werkt de cel? Wat gebeurt er in de cel?</a:t>
            </a:r>
          </a:p>
          <a:p>
            <a:r>
              <a:rPr lang="nl-NL" dirty="0"/>
              <a:t>2. Alles over organen en het menselijk lichaam</a:t>
            </a:r>
          </a:p>
          <a:p>
            <a:pPr marL="0" indent="0">
              <a:buNone/>
            </a:pPr>
            <a:r>
              <a:rPr lang="nl-NL" dirty="0"/>
              <a:t>Hoe ontstaan bepaalde ziektes; hoe worden deze ziektes overgeërfd?</a:t>
            </a:r>
          </a:p>
          <a:p>
            <a:r>
              <a:rPr lang="nl-NL" dirty="0"/>
              <a:t>3.Hoe zijn organismen veranderd in de loop der tijden?</a:t>
            </a:r>
          </a:p>
          <a:p>
            <a:r>
              <a:rPr lang="nl-NL" dirty="0"/>
              <a:t>4.Hoe ontstaat bepaald gedrag ? Ethologie</a:t>
            </a:r>
          </a:p>
          <a:p>
            <a:r>
              <a:rPr lang="nl-NL" dirty="0"/>
              <a:t>5. Wat is de invloed van het milieu op planten en dieren?</a:t>
            </a:r>
          </a:p>
          <a:p>
            <a:r>
              <a:rPr lang="nl-NL" dirty="0"/>
              <a:t>6. Hoe beïnvloeden organismen elkaar?</a:t>
            </a:r>
          </a:p>
        </p:txBody>
      </p:sp>
    </p:spTree>
    <p:extLst>
      <p:ext uri="{BB962C8B-B14F-4D97-AF65-F5344CB8AC3E}">
        <p14:creationId xmlns:p14="http://schemas.microsoft.com/office/powerpoint/2010/main" val="17590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447212F-A678-4F08-86FC-27280206D8B5}"/>
              </a:ext>
            </a:extLst>
          </p:cNvPr>
          <p:cNvSpPr/>
          <p:nvPr/>
        </p:nvSpPr>
        <p:spPr>
          <a:xfrm>
            <a:off x="896471" y="388883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Voorbeeld :taaislijmziekte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3094585-0D89-45C8-9E7F-301156E30B68}"/>
              </a:ext>
            </a:extLst>
          </p:cNvPr>
          <p:cNvSpPr/>
          <p:nvPr/>
        </p:nvSpPr>
        <p:spPr>
          <a:xfrm>
            <a:off x="683172" y="1093077"/>
            <a:ext cx="106123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Erfelijke ziekte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Slijm in o.a. de longen veel dikker en taaier dan normaal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  Slijm zorgt voor wegvangen bacteriën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Trilharen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Ontstekingen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Welke kennis hebben we hiervoor nodig?</a:t>
            </a:r>
          </a:p>
        </p:txBody>
      </p:sp>
    </p:spTree>
    <p:extLst>
      <p:ext uri="{BB962C8B-B14F-4D97-AF65-F5344CB8AC3E}">
        <p14:creationId xmlns:p14="http://schemas.microsoft.com/office/powerpoint/2010/main" val="6250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chtpijp">
            <a:extLst>
              <a:ext uri="{FF2B5EF4-FFF2-40B4-BE49-F238E27FC236}">
                <a16:creationId xmlns:a16="http://schemas.microsoft.com/office/drawing/2014/main" id="{55F119A9-3E4C-4B27-B079-95AD4733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" y="977462"/>
            <a:ext cx="12115121" cy="49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1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F7B9F09A-CABF-4DC6-BD17-049FDCFE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0"/>
            <a:ext cx="4441638" cy="6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B7F31F3-B056-4747-9A3C-86247A24F921}"/>
              </a:ext>
            </a:extLst>
          </p:cNvPr>
          <p:cNvSpPr/>
          <p:nvPr/>
        </p:nvSpPr>
        <p:spPr>
          <a:xfrm>
            <a:off x="5145740" y="358588"/>
            <a:ext cx="561190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BINAS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Bouw van de longen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2D33E3-B6DC-41DD-8AD2-30E0C4D04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49" y="1553946"/>
            <a:ext cx="423708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5D8C2-0FFD-4A58-B1A2-73884481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74638"/>
            <a:ext cx="10497671" cy="11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Hoe ontstaat de ziekte?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2BA1155-15E3-4224-994F-63C6B8E8EBE5}"/>
              </a:ext>
            </a:extLst>
          </p:cNvPr>
          <p:cNvSpPr/>
          <p:nvPr/>
        </p:nvSpPr>
        <p:spPr>
          <a:xfrm>
            <a:off x="1237130" y="1452281"/>
            <a:ext cx="8674125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Informatie nodig over de bouw van de cellen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Kern van de cellen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Erfelijk materiaal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DNA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Chromosomen</a:t>
            </a:r>
          </a:p>
        </p:txBody>
      </p:sp>
    </p:spTree>
    <p:extLst>
      <p:ext uri="{BB962C8B-B14F-4D97-AF65-F5344CB8AC3E}">
        <p14:creationId xmlns:p14="http://schemas.microsoft.com/office/powerpoint/2010/main" val="16988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dierlijke cel onderdelen">
            <a:extLst>
              <a:ext uri="{FF2B5EF4-FFF2-40B4-BE49-F238E27FC236}">
                <a16:creationId xmlns:a16="http://schemas.microsoft.com/office/drawing/2014/main" id="{1719FF66-860F-49A6-9200-088712DF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5" y="758919"/>
            <a:ext cx="9730733" cy="53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1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8A91057-E5D8-4B19-A0D1-0E442BAA2705}"/>
              </a:ext>
            </a:extLst>
          </p:cNvPr>
          <p:cNvSpPr/>
          <p:nvPr/>
        </p:nvSpPr>
        <p:spPr>
          <a:xfrm>
            <a:off x="705109" y="282711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De Cel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KB Biologie">
            <a:extLst>
              <a:ext uri="{FF2B5EF4-FFF2-40B4-BE49-F238E27FC236}">
                <a16:creationId xmlns:a16="http://schemas.microsoft.com/office/drawing/2014/main" id="{9096C95F-97E5-4147-81DA-714F6070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57" y="130330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ologie.online - cytologie">
            <a:extLst>
              <a:ext uri="{FF2B5EF4-FFF2-40B4-BE49-F238E27FC236}">
                <a16:creationId xmlns:a16="http://schemas.microsoft.com/office/drawing/2014/main" id="{12C398BD-8A9E-4EE3-AEF2-83AFC23E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8" y="1303307"/>
            <a:ext cx="7868922" cy="39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40188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139B31F35024BA2C9E32A30C0AB8F" ma:contentTypeVersion="2" ma:contentTypeDescription="Een nieuw document maken." ma:contentTypeScope="" ma:versionID="fce8d6ee35c82aa75f3ea5258f32681a">
  <xsd:schema xmlns:xsd="http://www.w3.org/2001/XMLSchema" xmlns:xs="http://www.w3.org/2001/XMLSchema" xmlns:p="http://schemas.microsoft.com/office/2006/metadata/properties" xmlns:ns2="ff2e4dea-14c1-4c8a-b202-760f0d36d6ae" targetNamespace="http://schemas.microsoft.com/office/2006/metadata/properties" ma:root="true" ma:fieldsID="f0da90b3e6557bc7f6af849fb08208ea" ns2:_="">
    <xsd:import namespace="ff2e4dea-14c1-4c8a-b202-760f0d36d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e4dea-14c1-4c8a-b202-760f0d36d6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420446-BDF7-41BC-B0CF-73916934F8E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F48FD1-5846-4D1C-A70C-D65A181C0831}"/>
</file>

<file path=customXml/itemProps3.xml><?xml version="1.0" encoding="utf-8"?>
<ds:datastoreItem xmlns:ds="http://schemas.openxmlformats.org/officeDocument/2006/customXml" ds:itemID="{59F4F818-56F9-4B3C-A19B-9CBB718533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320</Words>
  <Application>Microsoft Office PowerPoint</Application>
  <PresentationFormat>Breedbeeld</PresentationFormat>
  <Paragraphs>50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AUdimat</vt:lpstr>
      <vt:lpstr>Calibri</vt:lpstr>
      <vt:lpstr>1_Kantoorthema</vt:lpstr>
      <vt:lpstr>PowerPoint-presentatie</vt:lpstr>
      <vt:lpstr>PowerPoint-presentatie</vt:lpstr>
      <vt:lpstr>Wat kun je leren bij biologie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Terug naar de longen</vt:lpstr>
      <vt:lpstr>Wat is het gevolg?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Kaskens</dc:creator>
  <cp:lastModifiedBy>Anneke Kaskens</cp:lastModifiedBy>
  <cp:revision>16</cp:revision>
  <dcterms:created xsi:type="dcterms:W3CDTF">2020-01-20T07:51:03Z</dcterms:created>
  <dcterms:modified xsi:type="dcterms:W3CDTF">2021-02-01T06:48:19Z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0x010100E1F139B31F35024BA2C9E32A30C0AB8F</vt:lpwstr>
  </property>
</Properties>
</file>