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17586EA-60FD-42F2-88A3-EA438310D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CC9D39-BB06-4AD7-A8E2-764CAEC2A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Image result for filosofie cartoon">
            <a:extLst>
              <a:ext uri="{FF2B5EF4-FFF2-40B4-BE49-F238E27FC236}">
                <a16:creationId xmlns:a16="http://schemas.microsoft.com/office/drawing/2014/main" id="{CCF406E1-E39B-438E-BF2E-15EF37EBB4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3" r="10632" b="-3"/>
          <a:stretch/>
        </p:blipFill>
        <p:spPr bwMode="auto">
          <a:xfrm>
            <a:off x="446533" y="723899"/>
            <a:ext cx="6202841" cy="566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685FEC3-AC4E-4604-AAE1-BC317B834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F32A55-D1EC-4494-8182-7B991B2055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61934" y="1419225"/>
            <a:ext cx="4115917" cy="2085869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Waarom kiezen voor Filosofie?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2C8672C-C7ED-40AB-AF9B-4586C5F37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3C01033-7A56-41B6-A23C-4A02E582F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36C8E7B-AE2C-4791-9998-2739EC7BA7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D2DE5BD-D6FF-4F7E-98D5-69A51C916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05765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beeldingsresultaat voor filosofie cartoon">
            <a:extLst>
              <a:ext uri="{FF2B5EF4-FFF2-40B4-BE49-F238E27FC236}">
                <a16:creationId xmlns:a16="http://schemas.microsoft.com/office/drawing/2014/main" id="{D7280DF6-63E2-465C-A07C-C426508EE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790" y="3476446"/>
            <a:ext cx="4929570" cy="308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073BAB3-7116-4B15-86FD-1EEA51DB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Reden 1: </a:t>
            </a:r>
            <a:br>
              <a:rPr lang="nl-NL" dirty="0"/>
            </a:br>
            <a:r>
              <a:rPr lang="nl-NL" dirty="0"/>
              <a:t>Filosofie heeft voor elke specialisatie wat te bieden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3A0128-6D04-469B-A4CD-FC42E8D4F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70" y="1988100"/>
            <a:ext cx="11196738" cy="4869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i="1" dirty="0"/>
              <a:t>Voorbeelden van filosofische vragen in de les:</a:t>
            </a:r>
          </a:p>
          <a:p>
            <a:pPr marL="342900" indent="-342900">
              <a:buAutoNum type="arabicPeriod"/>
            </a:pPr>
            <a:r>
              <a:rPr lang="nl-NL" dirty="0"/>
              <a:t>Mag een bankier een hypotheeklening afsluiten voor een klant die zich dat eigenlijk niet kan veroorloven? </a:t>
            </a:r>
          </a:p>
          <a:p>
            <a:pPr marL="342900" indent="-342900">
              <a:buAutoNum type="arabicPeriod"/>
            </a:pPr>
            <a:r>
              <a:rPr lang="nl-NL" dirty="0"/>
              <a:t>Is natuurkundige kennis van deeltjes die we niet kunnen zien wel echte kennis? </a:t>
            </a:r>
          </a:p>
          <a:p>
            <a:pPr marL="342900" indent="-342900">
              <a:buAutoNum type="arabicPeriod"/>
            </a:pPr>
            <a:r>
              <a:rPr lang="nl-NL" dirty="0"/>
              <a:t>Zou een dokter iemand die ondraaglijk lijdt moeten helpen met euthanasie? </a:t>
            </a:r>
          </a:p>
          <a:p>
            <a:pPr marL="342900" indent="-342900">
              <a:buAutoNum type="arabicPeriod"/>
            </a:pPr>
            <a:r>
              <a:rPr lang="nl-NL" dirty="0"/>
              <a:t>Is democratie eigenlijk wel zo’n goed politiek systeem? </a:t>
            </a:r>
          </a:p>
          <a:p>
            <a:pPr marL="342900" indent="-342900">
              <a:buAutoNum type="arabicPeriod"/>
            </a:pPr>
            <a:r>
              <a:rPr lang="nl-NL" dirty="0"/>
              <a:t>Is kinderen verplicht naar school sturen een vorm van onderdrukking? </a:t>
            </a:r>
          </a:p>
          <a:p>
            <a:pPr marL="342900" indent="-342900">
              <a:buAutoNum type="arabicPeriod"/>
            </a:pPr>
            <a:r>
              <a:rPr lang="nl-NL" dirty="0"/>
              <a:t>Kunnen we met kunstmatige intelligentie ook ‘bewuste’ robots maken? </a:t>
            </a:r>
          </a:p>
          <a:p>
            <a:pPr marL="342900" indent="-342900">
              <a:buAutoNum type="arabicPeriod"/>
            </a:pPr>
            <a:r>
              <a:rPr lang="nl-NL" dirty="0"/>
              <a:t>Kunnen oorlogen ook rechtvaardig zijn? </a:t>
            </a:r>
          </a:p>
          <a:p>
            <a:pPr marL="342900" indent="-342900">
              <a:buAutoNum type="arabicPeriod"/>
            </a:pPr>
            <a:r>
              <a:rPr lang="nl-NL" dirty="0"/>
              <a:t>Is het klonen van mensen verkeerd?</a:t>
            </a:r>
          </a:p>
          <a:p>
            <a:pPr marL="342900" indent="-342900">
              <a:buAutoNum type="arabicPeriod"/>
            </a:pPr>
            <a:r>
              <a:rPr lang="nl-NL" dirty="0"/>
              <a:t>Is Beethovens muziek mooier dan rapmuziek of popmuziek? </a:t>
            </a:r>
          </a:p>
          <a:p>
            <a:pPr marL="0" indent="0">
              <a:buNone/>
            </a:pPr>
            <a:r>
              <a:rPr lang="nl-NL" dirty="0"/>
              <a:t>En nog vele andere….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550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9F1E30-9E67-44B1-A380-044C24197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Reden 2:</a:t>
            </a:r>
            <a:br>
              <a:rPr lang="nl-NL" dirty="0"/>
            </a:br>
            <a:r>
              <a:rPr lang="nl-NL" dirty="0"/>
              <a:t>Van filosofie leer je nadenken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4F5ED9-0071-4119-8306-3A23B55E3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342" y="2013858"/>
            <a:ext cx="6263600" cy="4102604"/>
          </a:xfrm>
        </p:spPr>
        <p:txBody>
          <a:bodyPr>
            <a:normAutofit/>
          </a:bodyPr>
          <a:lstStyle/>
          <a:p>
            <a:r>
              <a:rPr lang="nl-NL" sz="2400" dirty="0"/>
              <a:t>Filosofie leert je hoe je standpunten kunt verdedigen en onder woorden kunt brengen</a:t>
            </a:r>
          </a:p>
          <a:p>
            <a:r>
              <a:rPr lang="nl-NL" sz="2400" dirty="0"/>
              <a:t>Filosofie leert je drogredenen te herkennen</a:t>
            </a:r>
          </a:p>
          <a:p>
            <a:r>
              <a:rPr lang="nl-NL" sz="2400" dirty="0"/>
              <a:t>Filosofie leert je kritisch te denken</a:t>
            </a:r>
          </a:p>
          <a:p>
            <a:r>
              <a:rPr lang="nl-NL" sz="2400" dirty="0"/>
              <a:t>Filosofie bevordert nieuwsgierigheid </a:t>
            </a:r>
          </a:p>
          <a:p>
            <a:r>
              <a:rPr lang="nl-NL" sz="2400" dirty="0"/>
              <a:t>Filosofie gaat over uitdagende vraagstukken</a:t>
            </a:r>
          </a:p>
        </p:txBody>
      </p:sp>
      <p:pic>
        <p:nvPicPr>
          <p:cNvPr id="3074" name="Picture 2" descr="Afbeeldingsresultaat voor loesje ik denk altijd eerst goed na">
            <a:extLst>
              <a:ext uri="{FF2B5EF4-FFF2-40B4-BE49-F238E27FC236}">
                <a16:creationId xmlns:a16="http://schemas.microsoft.com/office/drawing/2014/main" id="{9247E052-FA6A-4066-9261-B45C0C728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221" y="2268746"/>
            <a:ext cx="3000796" cy="423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11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0EF6A-73C6-4819-83D8-D2138A0B0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Reden 3:</a:t>
            </a:r>
            <a:br>
              <a:rPr lang="nl-NL" dirty="0"/>
            </a:br>
            <a:r>
              <a:rPr lang="nl-NL" dirty="0"/>
              <a:t>filosofie helpt je bij je studie en je latere leven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9C16EB-E8D6-42D1-B2C2-7251208F6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88" y="1970314"/>
            <a:ext cx="11029615" cy="3842657"/>
          </a:xfrm>
        </p:spPr>
        <p:txBody>
          <a:bodyPr>
            <a:normAutofit/>
          </a:bodyPr>
          <a:lstStyle/>
          <a:p>
            <a:r>
              <a:rPr lang="nl-NL" sz="2400" dirty="0"/>
              <a:t>Vrijwel alle studies bevatten een filosofisch onderdeel </a:t>
            </a:r>
          </a:p>
          <a:p>
            <a:pPr lvl="1"/>
            <a:r>
              <a:rPr lang="nl-NL" sz="2000" dirty="0"/>
              <a:t>Voorbeelden: bedrijfsethiek, geschiedfilosofie, wetenschapsfilosofie, taalfilosofie, medische ethiek</a:t>
            </a:r>
          </a:p>
          <a:p>
            <a:r>
              <a:rPr lang="nl-NL" sz="2400" dirty="0"/>
              <a:t>Filosofieleerlingen hebben een streepje voor</a:t>
            </a:r>
          </a:p>
          <a:p>
            <a:pPr lvl="1"/>
            <a:r>
              <a:rPr lang="nl-NL" sz="2000" dirty="0"/>
              <a:t>Decentrale selecties: leerlingen met filosofie hebben een goede reputatie</a:t>
            </a:r>
          </a:p>
          <a:p>
            <a:pPr lvl="1"/>
            <a:r>
              <a:rPr lang="nl-NL" sz="2000" dirty="0"/>
              <a:t>Bedrijfsleven: filosofie biedt (academische) vaardigheden waar bedrijven in toenemende mate waarde aan hechten</a:t>
            </a:r>
          </a:p>
          <a:p>
            <a:r>
              <a:rPr lang="nl-NL" sz="2400" dirty="0"/>
              <a:t>Filosofie leert je wat je belangrijk vindt in het leven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4098" name="Picture 2" descr="Afbeeldingsresultaat voor de denker">
            <a:extLst>
              <a:ext uri="{FF2B5EF4-FFF2-40B4-BE49-F238E27FC236}">
                <a16:creationId xmlns:a16="http://schemas.microsoft.com/office/drawing/2014/main" id="{26614E2B-CF5B-4952-92DE-B4C2CA2C0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064" y="4294874"/>
            <a:ext cx="2352677" cy="2352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33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2D726-541F-4C40-9014-EDA48BF26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Reden 4:</a:t>
            </a:r>
            <a:br>
              <a:rPr lang="nl-NL" dirty="0"/>
            </a:br>
            <a:r>
              <a:rPr lang="nl-NL" dirty="0"/>
              <a:t>Filosofie is gewoon leuk </a:t>
            </a:r>
          </a:p>
        </p:txBody>
      </p:sp>
      <p:pic>
        <p:nvPicPr>
          <p:cNvPr id="5122" name="Picture 2" descr="Gerelateerde afbeelding">
            <a:extLst>
              <a:ext uri="{FF2B5EF4-FFF2-40B4-BE49-F238E27FC236}">
                <a16:creationId xmlns:a16="http://schemas.microsoft.com/office/drawing/2014/main" id="{5E36C73C-50EE-4D22-B4DE-EE3C8A92FA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90"/>
          <a:stretch/>
        </p:blipFill>
        <p:spPr bwMode="auto">
          <a:xfrm>
            <a:off x="3551553" y="1820174"/>
            <a:ext cx="5041705" cy="474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4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13434-7D80-4B35-A1AF-51DBBB25B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5BDF56-CDB8-4875-BA49-801C0BD11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90" y="2006709"/>
            <a:ext cx="11029615" cy="47465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Klas 4:  Argumenteren en logica, wijsgerige antropologie, sociale en politieke filosofie</a:t>
            </a:r>
          </a:p>
          <a:p>
            <a:r>
              <a:rPr lang="nl-NL" dirty="0"/>
              <a:t>2 lessen per week</a:t>
            </a:r>
          </a:p>
          <a:p>
            <a:r>
              <a:rPr lang="nl-NL" dirty="0"/>
              <a:t>3 toetsen en 2 praktische opdrachten</a:t>
            </a:r>
          </a:p>
          <a:p>
            <a:r>
              <a:rPr lang="nl-NL" dirty="0"/>
              <a:t>25% Schoolexamen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Klas 5: Ethiek, esthetiek en kennisleer</a:t>
            </a:r>
          </a:p>
          <a:p>
            <a:r>
              <a:rPr lang="nl-NL" dirty="0"/>
              <a:t>3 lessen per week</a:t>
            </a:r>
          </a:p>
          <a:p>
            <a:r>
              <a:rPr lang="nl-NL" dirty="0"/>
              <a:t>1 toets en 1 praktische opdracht per periode</a:t>
            </a:r>
          </a:p>
          <a:p>
            <a:r>
              <a:rPr lang="nl-NL" dirty="0"/>
              <a:t>40% Schoolexamen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Klas 6: Wetenschapsfilosofie en voorbereiding eindexamen</a:t>
            </a:r>
          </a:p>
          <a:p>
            <a:r>
              <a:rPr lang="nl-NL" dirty="0"/>
              <a:t>3 lessen per week</a:t>
            </a:r>
          </a:p>
          <a:p>
            <a:r>
              <a:rPr lang="nl-NL" dirty="0"/>
              <a:t>35% Schoolexamen</a:t>
            </a:r>
          </a:p>
          <a:p>
            <a:endParaRPr lang="nl-NL" dirty="0"/>
          </a:p>
        </p:txBody>
      </p:sp>
      <p:pic>
        <p:nvPicPr>
          <p:cNvPr id="6146" name="Picture 2" descr="funny-philosophers-quotes-Lil-Jon">
            <a:extLst>
              <a:ext uri="{FF2B5EF4-FFF2-40B4-BE49-F238E27FC236}">
                <a16:creationId xmlns:a16="http://schemas.microsoft.com/office/drawing/2014/main" id="{BA7F0B14-F850-49C7-B0E9-71CC9E6B6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858" y="1913077"/>
            <a:ext cx="3781233" cy="484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71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Filosofie &amp; Profielen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Cultuur &amp; Maatschappij: Profiel(keuze)vak</a:t>
            </a:r>
          </a:p>
          <a:p>
            <a:endParaRPr lang="nl-NL" sz="2400" dirty="0"/>
          </a:p>
          <a:p>
            <a:r>
              <a:rPr lang="nl-NL" sz="2400" dirty="0"/>
              <a:t>Economie &amp; Maatschappij + Filosofie = E&amp;M &amp; C&amp;M</a:t>
            </a:r>
          </a:p>
          <a:p>
            <a:endParaRPr lang="nl-NL" sz="2400" dirty="0"/>
          </a:p>
          <a:p>
            <a:r>
              <a:rPr lang="nl-NL" sz="2400" dirty="0"/>
              <a:t>Natuur &amp; Gezondheid + Natuur &amp; Techniek: vrijekeuzevak 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972" y="2268309"/>
            <a:ext cx="2586038" cy="248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73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AE31DD-20FF-48C6-B998-301921EF9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600" dirty="0"/>
              <a:t>Vragen?</a:t>
            </a:r>
          </a:p>
        </p:txBody>
      </p:sp>
      <p:pic>
        <p:nvPicPr>
          <p:cNvPr id="7170" name="Picture 2" descr="Afbeeldingsresultaat voor philosophy questions">
            <a:extLst>
              <a:ext uri="{FF2B5EF4-FFF2-40B4-BE49-F238E27FC236}">
                <a16:creationId xmlns:a16="http://schemas.microsoft.com/office/drawing/2014/main" id="{D69330EC-AF3B-442F-A8B8-11DCBB19B2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82"/>
          <a:stretch/>
        </p:blipFill>
        <p:spPr bwMode="auto">
          <a:xfrm>
            <a:off x="428792" y="2191379"/>
            <a:ext cx="5696414" cy="3480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Afbeeldingsresultaat voor philosophy questions">
            <a:extLst>
              <a:ext uri="{FF2B5EF4-FFF2-40B4-BE49-F238E27FC236}">
                <a16:creationId xmlns:a16="http://schemas.microsoft.com/office/drawing/2014/main" id="{14926C44-0537-42F2-8EA3-A0C77E2773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844"/>
          <a:stretch/>
        </p:blipFill>
        <p:spPr bwMode="auto">
          <a:xfrm>
            <a:off x="6362987" y="2165500"/>
            <a:ext cx="5420349" cy="3505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54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Breedbeeld</PresentationFormat>
  <Paragraphs>50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Dividend</vt:lpstr>
      <vt:lpstr>Waarom kiezen voor Filosofie?</vt:lpstr>
      <vt:lpstr>Reden 1:  Filosofie heeft voor elke specialisatie wat te bieden</vt:lpstr>
      <vt:lpstr>Reden 2: Van filosofie leer je nadenken </vt:lpstr>
      <vt:lpstr>Reden 3: filosofie helpt je bij je studie en je latere leven</vt:lpstr>
      <vt:lpstr>Reden 4: Filosofie is gewoon leuk </vt:lpstr>
      <vt:lpstr>Programma</vt:lpstr>
      <vt:lpstr>Filosofie &amp; Profielen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Waarom kiezen voor Filosofie?</dc:title>
  <dc:creator>Michiel van Aller</dc:creator>
  <cp:lastModifiedBy>Michiel van Aller</cp:lastModifiedBy>
  <cp:revision>1</cp:revision>
  <dcterms:created xsi:type="dcterms:W3CDTF">2020-01-22T07:15:00Z</dcterms:created>
  <dcterms:modified xsi:type="dcterms:W3CDTF">2020-12-07T11:08:37Z</dcterms:modified>
</cp:coreProperties>
</file>