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al" userId="c3352d6d-ebf4-4c88-9e31-e3f4c5943306" providerId="ADAL" clId="{2EC981A5-D43A-4817-ADDD-4880903E4332}"/>
    <pc:docChg chg="modSld">
      <pc:chgData name="Antal" userId="c3352d6d-ebf4-4c88-9e31-e3f4c5943306" providerId="ADAL" clId="{2EC981A5-D43A-4817-ADDD-4880903E4332}" dt="2020-10-31T15:38:52.507" v="9" actId="207"/>
      <pc:docMkLst>
        <pc:docMk/>
      </pc:docMkLst>
      <pc:sldChg chg="modSp mod">
        <pc:chgData name="Antal" userId="c3352d6d-ebf4-4c88-9e31-e3f4c5943306" providerId="ADAL" clId="{2EC981A5-D43A-4817-ADDD-4880903E4332}" dt="2020-10-31T15:38:52.507" v="9" actId="207"/>
        <pc:sldMkLst>
          <pc:docMk/>
          <pc:sldMk cId="4267973770" sldId="261"/>
        </pc:sldMkLst>
        <pc:spChg chg="mod">
          <ac:chgData name="Antal" userId="c3352d6d-ebf4-4c88-9e31-e3f4c5943306" providerId="ADAL" clId="{2EC981A5-D43A-4817-ADDD-4880903E4332}" dt="2020-10-31T15:38:52.507" v="9" actId="207"/>
          <ac:spMkLst>
            <pc:docMk/>
            <pc:sldMk cId="4267973770" sldId="26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10-minute ABC </a:t>
            </a:r>
            <a:r>
              <a:rPr lang="nl-NL" dirty="0" err="1"/>
              <a:t>challenge</a:t>
            </a:r>
            <a:r>
              <a:rPr lang="nl-NL" dirty="0"/>
              <a:t>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Gymnasium </a:t>
            </a:r>
            <a:r>
              <a:rPr lang="nl-NL" dirty="0" err="1"/>
              <a:t>Celeanum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84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GOals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In </a:t>
            </a:r>
            <a:r>
              <a:rPr lang="nl-NL" sz="3200" b="1" dirty="0" err="1"/>
              <a:t>this</a:t>
            </a:r>
            <a:r>
              <a:rPr lang="nl-NL" sz="3200" b="1" dirty="0"/>
              <a:t> </a:t>
            </a:r>
            <a:r>
              <a:rPr lang="nl-NL" sz="3200" b="1" dirty="0" err="1"/>
              <a:t>lesson</a:t>
            </a:r>
            <a:r>
              <a:rPr lang="nl-NL" sz="3200" b="1" dirty="0"/>
              <a:t> </a:t>
            </a:r>
            <a:r>
              <a:rPr lang="nl-NL" sz="3200" b="1" dirty="0" err="1"/>
              <a:t>you</a:t>
            </a:r>
            <a:r>
              <a:rPr lang="nl-NL" sz="3200" b="1" dirty="0"/>
              <a:t> </a:t>
            </a:r>
            <a:r>
              <a:rPr lang="nl-NL" sz="3200" b="1" dirty="0" err="1"/>
              <a:t>will</a:t>
            </a:r>
            <a:r>
              <a:rPr lang="nl-NL" sz="3200" b="1" dirty="0"/>
              <a:t> </a:t>
            </a:r>
            <a:r>
              <a:rPr lang="nl-NL" sz="3200" b="1" dirty="0" err="1"/>
              <a:t>learn</a:t>
            </a:r>
            <a:r>
              <a:rPr lang="nl-NL" sz="3200" b="1" dirty="0"/>
              <a:t>: </a:t>
            </a:r>
          </a:p>
          <a:p>
            <a:r>
              <a:rPr lang="nl-NL" sz="3200" dirty="0" err="1"/>
              <a:t>the</a:t>
            </a:r>
            <a:r>
              <a:rPr lang="nl-NL" sz="3200" dirty="0"/>
              <a:t> English </a:t>
            </a:r>
            <a:r>
              <a:rPr lang="nl-NL" sz="3200" dirty="0" err="1"/>
              <a:t>alphabet</a:t>
            </a:r>
            <a:endParaRPr lang="nl-NL" sz="3200" dirty="0"/>
          </a:p>
          <a:p>
            <a:r>
              <a:rPr lang="nl-NL" sz="3200" dirty="0" err="1"/>
              <a:t>how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use</a:t>
            </a:r>
            <a:r>
              <a:rPr lang="nl-NL" sz="3200" dirty="0"/>
              <a:t> a </a:t>
            </a:r>
            <a:r>
              <a:rPr lang="nl-NL" sz="3200" dirty="0" err="1"/>
              <a:t>rhyme</a:t>
            </a:r>
            <a:r>
              <a:rPr lang="nl-NL" sz="3200" dirty="0"/>
              <a:t> </a:t>
            </a:r>
            <a:r>
              <a:rPr lang="nl-NL" sz="3200" dirty="0" err="1"/>
              <a:t>dictionary</a:t>
            </a:r>
            <a:r>
              <a:rPr lang="nl-NL" sz="3200" dirty="0"/>
              <a:t> </a:t>
            </a:r>
          </a:p>
          <a:p>
            <a:r>
              <a:rPr lang="nl-NL" sz="3200" dirty="0" err="1"/>
              <a:t>Some</a:t>
            </a:r>
            <a:r>
              <a:rPr lang="nl-NL" sz="3200" dirty="0"/>
              <a:t> </a:t>
            </a:r>
            <a:r>
              <a:rPr lang="nl-NL" sz="3200" dirty="0" err="1"/>
              <a:t>interesting</a:t>
            </a:r>
            <a:r>
              <a:rPr lang="nl-NL" sz="3200" dirty="0"/>
              <a:t> </a:t>
            </a:r>
            <a:r>
              <a:rPr lang="nl-NL" sz="3200" dirty="0" err="1"/>
              <a:t>facts</a:t>
            </a:r>
            <a:r>
              <a:rPr lang="nl-NL" sz="3200" dirty="0"/>
              <a:t> </a:t>
            </a:r>
            <a:r>
              <a:rPr lang="nl-NL" sz="3200" dirty="0" err="1"/>
              <a:t>about</a:t>
            </a:r>
            <a:r>
              <a:rPr lang="nl-NL" sz="3200" dirty="0"/>
              <a:t> </a:t>
            </a:r>
            <a:r>
              <a:rPr lang="nl-NL" sz="3200" dirty="0" err="1"/>
              <a:t>our</a:t>
            </a:r>
            <a:r>
              <a:rPr lang="nl-NL" sz="3200" dirty="0"/>
              <a:t> school </a:t>
            </a:r>
          </a:p>
        </p:txBody>
      </p:sp>
      <p:pic>
        <p:nvPicPr>
          <p:cNvPr id="1028" name="Picture 4" descr="https://pbs.twimg.com/media/Bx4U-waIcAAS27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873" y="2291333"/>
            <a:ext cx="4240934" cy="24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18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Assignment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365223"/>
            <a:ext cx="11029615" cy="36783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b="1" dirty="0"/>
              <a:t>Write </a:t>
            </a:r>
            <a:r>
              <a:rPr lang="nl-NL" sz="3200" b="1" dirty="0" err="1"/>
              <a:t>an</a:t>
            </a:r>
            <a:r>
              <a:rPr lang="nl-NL" sz="3200" b="1" dirty="0"/>
              <a:t> ABC </a:t>
            </a:r>
            <a:r>
              <a:rPr lang="nl-NL" sz="3200" b="1" dirty="0" err="1"/>
              <a:t>poem</a:t>
            </a:r>
            <a:r>
              <a:rPr lang="nl-NL" sz="3200" b="1" dirty="0"/>
              <a:t>! </a:t>
            </a:r>
          </a:p>
          <a:p>
            <a:pPr marL="0" indent="0">
              <a:buNone/>
            </a:pPr>
            <a:r>
              <a:rPr lang="nl-NL" sz="3200" dirty="0"/>
              <a:t>The A is </a:t>
            </a:r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apples</a:t>
            </a:r>
            <a:r>
              <a:rPr lang="nl-NL" sz="3200" dirty="0"/>
              <a:t>, </a:t>
            </a:r>
            <a:r>
              <a:rPr lang="nl-NL" sz="3200" dirty="0" err="1"/>
              <a:t>my</a:t>
            </a:r>
            <a:r>
              <a:rPr lang="nl-NL" sz="3200" dirty="0"/>
              <a:t> </a:t>
            </a:r>
            <a:r>
              <a:rPr lang="nl-NL" sz="3200" dirty="0" err="1"/>
              <a:t>favourite</a:t>
            </a:r>
            <a:r>
              <a:rPr lang="nl-NL" sz="3200" dirty="0"/>
              <a:t> fruit. </a:t>
            </a:r>
          </a:p>
          <a:p>
            <a:pPr marL="0" indent="0">
              <a:buNone/>
            </a:pPr>
            <a:r>
              <a:rPr lang="nl-NL" sz="3200" dirty="0"/>
              <a:t>The B is </a:t>
            </a:r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bananas</a:t>
            </a:r>
            <a:r>
              <a:rPr lang="nl-NL" sz="3200" dirty="0"/>
              <a:t>, </a:t>
            </a:r>
            <a:r>
              <a:rPr lang="nl-NL" sz="3200" dirty="0" err="1"/>
              <a:t>they</a:t>
            </a:r>
            <a:r>
              <a:rPr lang="nl-NL" sz="3200" dirty="0"/>
              <a:t> are </a:t>
            </a:r>
            <a:r>
              <a:rPr lang="nl-NL" sz="3200" dirty="0" err="1"/>
              <a:t>also</a:t>
            </a:r>
            <a:r>
              <a:rPr lang="nl-NL" sz="3200" dirty="0"/>
              <a:t> food. </a:t>
            </a:r>
          </a:p>
          <a:p>
            <a:pPr marL="0" indent="0">
              <a:buNone/>
            </a:pPr>
            <a:r>
              <a:rPr lang="nl-NL" sz="3200" dirty="0"/>
              <a:t>Etc. </a:t>
            </a:r>
          </a:p>
          <a:p>
            <a:pPr marL="0" indent="0">
              <a:buNone/>
            </a:pPr>
            <a:endParaRPr lang="nl-NL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/>
              <a:t> I have </a:t>
            </a:r>
            <a:r>
              <a:rPr lang="nl-NL" sz="3200" dirty="0" err="1"/>
              <a:t>already</a:t>
            </a:r>
            <a:r>
              <a:rPr lang="nl-NL" sz="3200" dirty="0"/>
              <a:t> </a:t>
            </a:r>
            <a:r>
              <a:rPr lang="nl-NL" sz="3200" dirty="0" err="1"/>
              <a:t>written</a:t>
            </a:r>
            <a:r>
              <a:rPr lang="nl-NL" sz="3200" dirty="0"/>
              <a:t> half a </a:t>
            </a:r>
            <a:r>
              <a:rPr lang="nl-NL" sz="3200" dirty="0" err="1"/>
              <a:t>poem</a:t>
            </a:r>
            <a:r>
              <a:rPr lang="nl-NL" sz="3200" dirty="0"/>
              <a:t>, but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guys</a:t>
            </a:r>
            <a:r>
              <a:rPr lang="nl-NL" sz="3200" dirty="0"/>
              <a:t> have </a:t>
            </a:r>
            <a:r>
              <a:rPr lang="nl-NL" sz="3200" dirty="0" err="1"/>
              <a:t>to</a:t>
            </a:r>
            <a:r>
              <a:rPr lang="nl-NL" sz="3200" dirty="0"/>
              <a:t> finish it.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200" dirty="0"/>
              <a:t> Make </a:t>
            </a:r>
            <a:r>
              <a:rPr lang="nl-NL" sz="3200" dirty="0" err="1"/>
              <a:t>sure</a:t>
            </a:r>
            <a:r>
              <a:rPr lang="nl-NL" sz="3200" dirty="0"/>
              <a:t> </a:t>
            </a:r>
            <a:r>
              <a:rPr lang="nl-NL" sz="3200" dirty="0" err="1"/>
              <a:t>that</a:t>
            </a:r>
            <a:r>
              <a:rPr lang="nl-NL" sz="3200" dirty="0"/>
              <a:t> </a:t>
            </a:r>
            <a:r>
              <a:rPr lang="nl-NL" sz="3200" dirty="0" err="1"/>
              <a:t>each</a:t>
            </a:r>
            <a:r>
              <a:rPr lang="nl-NL" sz="3200" dirty="0"/>
              <a:t> line </a:t>
            </a:r>
            <a:r>
              <a:rPr lang="nl-NL" sz="3200" dirty="0" err="1"/>
              <a:t>rhymes</a:t>
            </a:r>
            <a:r>
              <a:rPr lang="nl-NL" sz="3200" dirty="0"/>
              <a:t> </a:t>
            </a:r>
            <a:r>
              <a:rPr lang="nl-NL" sz="3200" dirty="0" err="1"/>
              <a:t>with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previous</a:t>
            </a:r>
            <a:r>
              <a:rPr lang="nl-NL" sz="3200" dirty="0"/>
              <a:t> line! </a:t>
            </a:r>
          </a:p>
        </p:txBody>
      </p:sp>
    </p:spTree>
    <p:extLst>
      <p:ext uri="{BB962C8B-B14F-4D97-AF65-F5344CB8AC3E}">
        <p14:creationId xmlns:p14="http://schemas.microsoft.com/office/powerpoint/2010/main" val="266669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RHYME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55782" y="2172585"/>
            <a:ext cx="5634128" cy="3633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It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difficult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rhyme</a:t>
            </a:r>
            <a:r>
              <a:rPr lang="nl-NL" sz="2400" dirty="0"/>
              <a:t> in English…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 </a:t>
            </a:r>
            <a:r>
              <a:rPr lang="nl-NL" sz="2400" dirty="0" err="1"/>
              <a:t>will</a:t>
            </a:r>
            <a:r>
              <a:rPr lang="nl-NL" sz="2400" dirty="0"/>
              <a:t> </a:t>
            </a:r>
            <a:r>
              <a:rPr lang="nl-NL" sz="2400" dirty="0" err="1"/>
              <a:t>teach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in </a:t>
            </a:r>
            <a:r>
              <a:rPr lang="nl-NL" sz="2400" dirty="0" err="1"/>
              <a:t>my</a:t>
            </a:r>
            <a:r>
              <a:rPr lang="nl-NL" sz="2400" dirty="0"/>
              <a:t> verse,</a:t>
            </a:r>
          </a:p>
          <a:p>
            <a:pPr marL="0" indent="0">
              <a:buNone/>
            </a:pPr>
            <a:r>
              <a:rPr lang="nl-NL" sz="2400" dirty="0" err="1"/>
              <a:t>Words</a:t>
            </a:r>
            <a:r>
              <a:rPr lang="nl-NL" sz="2400" dirty="0"/>
              <a:t> like </a:t>
            </a:r>
            <a:r>
              <a:rPr lang="nl-NL" sz="2400" dirty="0" err="1"/>
              <a:t>corpse</a:t>
            </a:r>
            <a:r>
              <a:rPr lang="nl-NL" sz="2400" dirty="0"/>
              <a:t>, corps, horse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worse</a:t>
            </a:r>
            <a:r>
              <a:rPr lang="nl-NL" sz="2400" dirty="0"/>
              <a:t>,</a:t>
            </a:r>
          </a:p>
          <a:p>
            <a:pPr marL="0" indent="0">
              <a:buNone/>
            </a:pPr>
            <a:r>
              <a:rPr lang="nl-NL" sz="2400" dirty="0"/>
              <a:t>I </a:t>
            </a:r>
            <a:r>
              <a:rPr lang="nl-NL" sz="2400" dirty="0" err="1"/>
              <a:t>will</a:t>
            </a:r>
            <a:r>
              <a:rPr lang="nl-NL" sz="2400" dirty="0"/>
              <a:t> keep </a:t>
            </a:r>
            <a:r>
              <a:rPr lang="nl-NL" sz="2400" dirty="0" err="1"/>
              <a:t>you</a:t>
            </a:r>
            <a:r>
              <a:rPr lang="nl-NL" sz="2400" dirty="0"/>
              <a:t>, Suzy, busy, 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7872" y="2366549"/>
            <a:ext cx="5422392" cy="3821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Make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head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heat </a:t>
            </a:r>
            <a:r>
              <a:rPr lang="nl-NL" sz="2400" dirty="0" err="1"/>
              <a:t>grow</a:t>
            </a:r>
            <a:r>
              <a:rPr lang="nl-NL" sz="2400" dirty="0"/>
              <a:t> dizzy, </a:t>
            </a:r>
          </a:p>
          <a:p>
            <a:pPr marL="0" indent="0">
              <a:buNone/>
            </a:pPr>
            <a:r>
              <a:rPr lang="nl-NL" sz="2400" dirty="0" err="1"/>
              <a:t>Tear</a:t>
            </a:r>
            <a:r>
              <a:rPr lang="nl-NL" sz="2400" dirty="0"/>
              <a:t> in </a:t>
            </a:r>
            <a:r>
              <a:rPr lang="nl-NL" sz="2400" dirty="0" err="1"/>
              <a:t>eye</a:t>
            </a:r>
            <a:r>
              <a:rPr lang="nl-NL" sz="2400" dirty="0"/>
              <a:t>, </a:t>
            </a:r>
            <a:r>
              <a:rPr lang="nl-NL" sz="2400" dirty="0" err="1"/>
              <a:t>your</a:t>
            </a:r>
            <a:r>
              <a:rPr lang="nl-NL" sz="2400" dirty="0"/>
              <a:t> dress </a:t>
            </a:r>
            <a:r>
              <a:rPr lang="nl-NL" sz="2400" dirty="0" err="1"/>
              <a:t>will</a:t>
            </a:r>
            <a:r>
              <a:rPr lang="nl-NL" sz="2400" dirty="0"/>
              <a:t> </a:t>
            </a:r>
            <a:r>
              <a:rPr lang="nl-NL" sz="2400" dirty="0" err="1"/>
              <a:t>tear</a:t>
            </a:r>
            <a:r>
              <a:rPr lang="nl-NL" sz="2400" dirty="0"/>
              <a:t>,</a:t>
            </a:r>
          </a:p>
          <a:p>
            <a:pPr marL="0" indent="0">
              <a:buNone/>
            </a:pP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nl-NL" sz="2400" dirty="0" err="1"/>
              <a:t>shall</a:t>
            </a:r>
            <a:r>
              <a:rPr lang="nl-NL" sz="2400" dirty="0"/>
              <a:t> I! Oh </a:t>
            </a:r>
            <a:r>
              <a:rPr lang="nl-NL" sz="2400" dirty="0" err="1"/>
              <a:t>hear</a:t>
            </a:r>
            <a:r>
              <a:rPr lang="nl-NL" sz="2400" dirty="0"/>
              <a:t> </a:t>
            </a:r>
            <a:r>
              <a:rPr lang="nl-NL" sz="2400" dirty="0" err="1"/>
              <a:t>my</a:t>
            </a:r>
            <a:r>
              <a:rPr lang="nl-NL" sz="2400" dirty="0"/>
              <a:t> </a:t>
            </a:r>
            <a:r>
              <a:rPr lang="nl-NL" sz="2400" dirty="0" err="1"/>
              <a:t>prayer</a:t>
            </a:r>
            <a:r>
              <a:rPr lang="nl-NL" sz="2400" dirty="0"/>
              <a:t>!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(The chaos </a:t>
            </a:r>
            <a:r>
              <a:rPr lang="nl-NL" sz="2400" dirty="0"/>
              <a:t>– Gerard </a:t>
            </a:r>
            <a:r>
              <a:rPr lang="nl-NL" sz="2400" dirty="0" err="1"/>
              <a:t>Nolst</a:t>
            </a:r>
            <a:r>
              <a:rPr lang="nl-NL" sz="2400" dirty="0"/>
              <a:t> </a:t>
            </a:r>
            <a:r>
              <a:rPr lang="nl-NL" sz="2400" dirty="0" err="1"/>
              <a:t>Trenité</a:t>
            </a:r>
            <a:r>
              <a:rPr lang="nl-NL" sz="2400" dirty="0"/>
              <a:t>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9478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Rhymer.com</a:t>
            </a:r>
          </a:p>
        </p:txBody>
      </p:sp>
      <p:pic>
        <p:nvPicPr>
          <p:cNvPr id="2050" name="Picture 2" descr="https://i.pinimg.com/originals/ac/66/46/ac6646139525ea749b261b878deb057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7" b="20396"/>
          <a:stretch/>
        </p:blipFill>
        <p:spPr bwMode="auto">
          <a:xfrm>
            <a:off x="6908142" y="2207491"/>
            <a:ext cx="4101601" cy="411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886691" y="2290151"/>
            <a:ext cx="544021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Rhymer.com on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phone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find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words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rhyme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provided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How? Type in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final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word of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previous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line: </a:t>
            </a:r>
            <a:r>
              <a:rPr lang="nl-NL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fruit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Rhymer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provide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suggestions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</a:t>
            </a:r>
          </a:p>
          <a:p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=&gt; </a:t>
            </a:r>
            <a:r>
              <a:rPr lang="nl-NL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</a:t>
            </a:r>
          </a:p>
          <a:p>
            <a:r>
              <a:rPr lang="nl-NL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97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Ready, set, go!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74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err="1"/>
              <a:t>You</a:t>
            </a:r>
            <a:r>
              <a:rPr lang="nl-NL" sz="3600" dirty="0"/>
              <a:t> </a:t>
            </a:r>
            <a:r>
              <a:rPr lang="nl-NL" sz="3600" dirty="0" err="1"/>
              <a:t>now</a:t>
            </a:r>
            <a:r>
              <a:rPr lang="nl-NL" sz="3600" dirty="0"/>
              <a:t> have 3 minutes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</a:p>
          <a:p>
            <a:pPr marL="0" indent="0">
              <a:buNone/>
            </a:pPr>
            <a:r>
              <a:rPr lang="nl-NL" sz="3600" dirty="0" err="1"/>
              <a:t>come</a:t>
            </a:r>
            <a:r>
              <a:rPr lang="nl-NL" sz="3600" dirty="0"/>
              <a:t> up </a:t>
            </a:r>
            <a:r>
              <a:rPr lang="nl-NL" sz="3600" dirty="0" err="1"/>
              <a:t>with</a:t>
            </a:r>
            <a:r>
              <a:rPr lang="nl-NL" sz="3600" dirty="0"/>
              <a:t> </a:t>
            </a:r>
            <a:r>
              <a:rPr lang="nl-NL" sz="3600" dirty="0" err="1"/>
              <a:t>an</a:t>
            </a:r>
            <a:r>
              <a:rPr lang="nl-NL" sz="3600" dirty="0"/>
              <a:t> </a:t>
            </a:r>
            <a:r>
              <a:rPr lang="nl-NL" sz="3600" dirty="0" err="1"/>
              <a:t>interesting</a:t>
            </a:r>
            <a:r>
              <a:rPr lang="nl-NL" sz="3600" dirty="0"/>
              <a:t> line </a:t>
            </a:r>
          </a:p>
          <a:p>
            <a:pPr marL="0" indent="0">
              <a:buNone/>
            </a:pPr>
            <a:r>
              <a:rPr lang="nl-NL" sz="3600" dirty="0" err="1"/>
              <a:t>for</a:t>
            </a:r>
            <a:r>
              <a:rPr lang="nl-NL" sz="3600" dirty="0"/>
              <a:t> </a:t>
            </a:r>
            <a:r>
              <a:rPr lang="nl-NL" sz="3600" dirty="0" err="1"/>
              <a:t>your</a:t>
            </a:r>
            <a:r>
              <a:rPr lang="nl-NL" sz="3600" dirty="0"/>
              <a:t> letter! </a:t>
            </a:r>
          </a:p>
          <a:p>
            <a:pPr marL="0" indent="0">
              <a:buNone/>
            </a:pPr>
            <a:endParaRPr lang="nl-NL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3600" dirty="0"/>
              <a:t> Write </a:t>
            </a:r>
            <a:r>
              <a:rPr lang="nl-NL" sz="3600" dirty="0" err="1"/>
              <a:t>it</a:t>
            </a:r>
            <a:r>
              <a:rPr lang="nl-NL" sz="3600" dirty="0"/>
              <a:t> down </a:t>
            </a:r>
            <a:r>
              <a:rPr lang="nl-NL" sz="3600" dirty="0" err="1"/>
              <a:t>and</a:t>
            </a:r>
            <a:r>
              <a:rPr lang="nl-NL" sz="3600" dirty="0"/>
              <a:t> </a:t>
            </a:r>
            <a:r>
              <a:rPr lang="nl-NL" sz="3600" dirty="0" err="1"/>
              <a:t>be</a:t>
            </a:r>
            <a:r>
              <a:rPr lang="nl-NL" sz="3600" dirty="0"/>
              <a:t> </a:t>
            </a:r>
            <a:r>
              <a:rPr lang="nl-NL" sz="3600" dirty="0" err="1"/>
              <a:t>prepared</a:t>
            </a:r>
            <a:r>
              <a:rPr lang="nl-NL" sz="3600" dirty="0"/>
              <a:t>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read</a:t>
            </a:r>
            <a:r>
              <a:rPr lang="nl-NL" sz="3600" dirty="0"/>
              <a:t> </a:t>
            </a:r>
            <a:r>
              <a:rPr lang="nl-NL" sz="3600" dirty="0" err="1"/>
              <a:t>it</a:t>
            </a:r>
            <a:r>
              <a:rPr lang="nl-NL" sz="3600" dirty="0"/>
              <a:t> out </a:t>
            </a:r>
            <a:r>
              <a:rPr lang="nl-NL" sz="3600" dirty="0" err="1"/>
              <a:t>loud</a:t>
            </a:r>
            <a:r>
              <a:rPr lang="nl-NL" sz="3600" dirty="0"/>
              <a:t>. </a:t>
            </a:r>
          </a:p>
        </p:txBody>
      </p:sp>
      <p:pic>
        <p:nvPicPr>
          <p:cNvPr id="3076" name="Picture 4" descr="https://www.1e.com/wp-content/uploads/2018/04/180402-clock-is-ticking-blog-1520x7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153" y="2731799"/>
            <a:ext cx="4012912" cy="200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59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Sharing</a:t>
            </a:r>
            <a:r>
              <a:rPr lang="nl-NL" dirty="0"/>
              <a:t> is </a:t>
            </a:r>
            <a:r>
              <a:rPr lang="nl-NL" dirty="0" err="1"/>
              <a:t>caring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884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nl-NL" sz="3600" dirty="0"/>
          </a:p>
          <a:p>
            <a:pPr marL="0" indent="0" algn="r">
              <a:buNone/>
            </a:pPr>
            <a:endParaRPr lang="nl-NL" sz="3600" dirty="0"/>
          </a:p>
          <a:p>
            <a:pPr marL="0" indent="0" algn="r">
              <a:buNone/>
            </a:pPr>
            <a:endParaRPr lang="nl-NL" sz="3600" dirty="0"/>
          </a:p>
          <a:p>
            <a:pPr marL="0" indent="0" algn="r">
              <a:buNone/>
            </a:pPr>
            <a:r>
              <a:rPr lang="nl-NL" sz="3600" dirty="0" err="1"/>
              <a:t>Let’s</a:t>
            </a:r>
            <a:r>
              <a:rPr lang="nl-NL" sz="3600" dirty="0"/>
              <a:t> </a:t>
            </a:r>
            <a:r>
              <a:rPr lang="nl-NL" sz="3600" dirty="0" err="1"/>
              <a:t>hear</a:t>
            </a:r>
            <a:r>
              <a:rPr lang="nl-NL" sz="3600" dirty="0"/>
              <a:t> </a:t>
            </a:r>
            <a:r>
              <a:rPr lang="nl-NL" sz="3600" dirty="0" err="1"/>
              <a:t>what</a:t>
            </a:r>
            <a:r>
              <a:rPr lang="nl-NL" sz="3600" dirty="0"/>
              <a:t> </a:t>
            </a:r>
            <a:r>
              <a:rPr lang="nl-NL" sz="3600" dirty="0" err="1"/>
              <a:t>you’ve</a:t>
            </a:r>
            <a:r>
              <a:rPr lang="nl-NL" sz="3600" dirty="0"/>
              <a:t> </a:t>
            </a:r>
            <a:r>
              <a:rPr lang="nl-NL" sz="3600" dirty="0" err="1"/>
              <a:t>come</a:t>
            </a:r>
            <a:r>
              <a:rPr lang="nl-NL" sz="3600" dirty="0"/>
              <a:t> up </a:t>
            </a:r>
            <a:r>
              <a:rPr lang="nl-NL" sz="3600" dirty="0" err="1"/>
              <a:t>with</a:t>
            </a:r>
            <a:r>
              <a:rPr lang="nl-NL" sz="3600" dirty="0"/>
              <a:t>! </a:t>
            </a:r>
          </a:p>
          <a:p>
            <a:pPr marL="0" indent="0" algn="r">
              <a:buNone/>
            </a:pPr>
            <a:r>
              <a:rPr lang="nl-NL" sz="3600" dirty="0" err="1"/>
              <a:t>Everyone</a:t>
            </a:r>
            <a:r>
              <a:rPr lang="nl-NL" sz="3600" dirty="0"/>
              <a:t> </a:t>
            </a:r>
            <a:r>
              <a:rPr lang="nl-NL" sz="3600" dirty="0" err="1"/>
              <a:t>will</a:t>
            </a:r>
            <a:r>
              <a:rPr lang="nl-NL" sz="3600" dirty="0"/>
              <a:t> </a:t>
            </a:r>
            <a:r>
              <a:rPr lang="nl-NL" sz="3600" dirty="0" err="1"/>
              <a:t>read</a:t>
            </a:r>
            <a:r>
              <a:rPr lang="nl-NL" sz="3600" dirty="0"/>
              <a:t> </a:t>
            </a:r>
            <a:r>
              <a:rPr lang="nl-NL" sz="3600" dirty="0" err="1"/>
              <a:t>their</a:t>
            </a:r>
            <a:r>
              <a:rPr lang="nl-NL" sz="3600" dirty="0"/>
              <a:t> </a:t>
            </a:r>
            <a:r>
              <a:rPr lang="nl-NL" sz="3600" dirty="0" err="1"/>
              <a:t>own</a:t>
            </a:r>
            <a:r>
              <a:rPr lang="nl-NL" sz="3600" dirty="0"/>
              <a:t> line out </a:t>
            </a:r>
            <a:r>
              <a:rPr lang="nl-NL" sz="3600" dirty="0" err="1"/>
              <a:t>loud</a:t>
            </a:r>
            <a:r>
              <a:rPr lang="nl-NL" sz="3600" dirty="0"/>
              <a:t>. </a:t>
            </a:r>
          </a:p>
        </p:txBody>
      </p:sp>
      <p:pic>
        <p:nvPicPr>
          <p:cNvPr id="4098" name="Picture 2" descr="https://ih1.redbubble.net/image.427321606.8633/pp,840x830-pad,1000x1000,f8f8f8.u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5" t="8709" r="15588" b="31227"/>
          <a:stretch/>
        </p:blipFill>
        <p:spPr bwMode="auto">
          <a:xfrm>
            <a:off x="1052945" y="2361719"/>
            <a:ext cx="3075709" cy="266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71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 End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Thanks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joining</a:t>
            </a:r>
            <a:r>
              <a:rPr lang="nl-NL" dirty="0"/>
              <a:t> </a:t>
            </a:r>
            <a:r>
              <a:rPr lang="nl-NL" dirty="0" err="1"/>
              <a:t>us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we hope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soon</a:t>
            </a:r>
            <a:r>
              <a:rPr lang="nl-N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022216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ebb0c3aa-6d4e-404e-9acf-e33bbb71dc5b" xsi:nil="true"/>
    <Teachers xmlns="ebb0c3aa-6d4e-404e-9acf-e33bbb71dc5b">
      <UserInfo>
        <DisplayName/>
        <AccountId xsi:nil="true"/>
        <AccountType/>
      </UserInfo>
    </Teachers>
    <_ip_UnifiedCompliancePolicyUIAction xmlns="http://schemas.microsoft.com/sharepoint/v3" xsi:nil="true"/>
    <Templates xmlns="ebb0c3aa-6d4e-404e-9acf-e33bbb71dc5b" xsi:nil="true"/>
    <NotebookType xmlns="ebb0c3aa-6d4e-404e-9acf-e33bbb71dc5b" xsi:nil="true"/>
    <FolderType xmlns="ebb0c3aa-6d4e-404e-9acf-e33bbb71dc5b" xsi:nil="true"/>
    <AppVersion xmlns="ebb0c3aa-6d4e-404e-9acf-e33bbb71dc5b" xsi:nil="true"/>
    <Owner xmlns="ebb0c3aa-6d4e-404e-9acf-e33bbb71dc5b">
      <UserInfo>
        <DisplayName/>
        <AccountId xsi:nil="true"/>
        <AccountType/>
      </UserInfo>
    </Owner>
    <Students xmlns="ebb0c3aa-6d4e-404e-9acf-e33bbb71dc5b">
      <UserInfo>
        <DisplayName/>
        <AccountId xsi:nil="true"/>
        <AccountType/>
      </UserInfo>
    </Students>
    <Student_Groups xmlns="ebb0c3aa-6d4e-404e-9acf-e33bbb71dc5b">
      <UserInfo>
        <DisplayName/>
        <AccountId xsi:nil="true"/>
        <AccountType/>
      </UserInfo>
    </Student_Groups>
    <_ip_UnifiedCompliancePolicyProperties xmlns="http://schemas.microsoft.com/sharepoint/v3" xsi:nil="true"/>
    <DefaultSectionNames xmlns="ebb0c3aa-6d4e-404e-9acf-e33bbb71dc5b" xsi:nil="true"/>
    <Has_Teacher_Only_SectionGroup xmlns="ebb0c3aa-6d4e-404e-9acf-e33bbb71dc5b" xsi:nil="true"/>
    <Self_Registration_Enabled0 xmlns="ebb0c3aa-6d4e-404e-9acf-e33bbb71dc5b" xsi:nil="true"/>
    <Invited_Teachers xmlns="ebb0c3aa-6d4e-404e-9acf-e33bbb71dc5b" xsi:nil="true"/>
    <Is_Collaboration_Space_Locked xmlns="ebb0c3aa-6d4e-404e-9acf-e33bbb71dc5b" xsi:nil="true"/>
    <CultureName xmlns="ebb0c3aa-6d4e-404e-9acf-e33bbb71dc5b" xsi:nil="true"/>
    <Invited_Students xmlns="ebb0c3aa-6d4e-404e-9acf-e33bbb71dc5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5030537A0CB4B984068251A98C142" ma:contentTypeVersion="31" ma:contentTypeDescription="Een nieuw document maken." ma:contentTypeScope="" ma:versionID="680f4c91aff6575bf0e159ca1a66046f">
  <xsd:schema xmlns:xsd="http://www.w3.org/2001/XMLSchema" xmlns:xs="http://www.w3.org/2001/XMLSchema" xmlns:p="http://schemas.microsoft.com/office/2006/metadata/properties" xmlns:ns1="http://schemas.microsoft.com/sharepoint/v3" xmlns:ns3="7720d118-d854-4619-94c2-a0c22476d9df" xmlns:ns4="ebb0c3aa-6d4e-404e-9acf-e33bbb71dc5b" targetNamespace="http://schemas.microsoft.com/office/2006/metadata/properties" ma:root="true" ma:fieldsID="55c2f20591e0cdaa2f97ff353c757eca" ns1:_="" ns3:_="" ns4:_="">
    <xsd:import namespace="http://schemas.microsoft.com/sharepoint/v3"/>
    <xsd:import namespace="7720d118-d854-4619-94c2-a0c22476d9df"/>
    <xsd:import namespace="ebb0c3aa-6d4e-404e-9acf-e33bbb71dc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mplates" minOccurs="0"/>
                <xsd:element ref="ns4:CultureName" minOccurs="0"/>
                <xsd:element ref="ns4:Self_Registration_Enabled0" minOccurs="0"/>
                <xsd:element ref="ns4:Is_Collaboration_Space_Locked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2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33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0d118-d854-4619-94c2-a0c22476d9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0c3aa-6d4e-404e-9acf-e33bbb71dc5b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8" nillable="true" ma:displayName="Culture Name" ma:internalName="CultureName">
      <xsd:simpleType>
        <xsd:restriction base="dms:Text"/>
      </xsd:simpleType>
    </xsd:element>
    <xsd:element name="Self_Registration_Enabled0" ma:index="29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646D23-2338-455A-8E5E-AF09137BD1E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720d118-d854-4619-94c2-a0c22476d9df"/>
    <ds:schemaRef ds:uri="http://purl.org/dc/terms/"/>
    <ds:schemaRef ds:uri="http://schemas.microsoft.com/office/2006/documentManagement/types"/>
    <ds:schemaRef ds:uri="ebb0c3aa-6d4e-404e-9acf-e33bbb71dc5b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4A7974-F5C5-42BC-A5CB-701C8FD47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1C9C1-860B-439D-9EDC-18BF83BD0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720d118-d854-4619-94c2-a0c22476d9df"/>
    <ds:schemaRef ds:uri="ebb0c3aa-6d4e-404e-9acf-e33bbb71d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</TotalTime>
  <Words>268</Words>
  <Application>Microsoft Office PowerPoint</Application>
  <PresentationFormat>Breedbeeld</PresentationFormat>
  <Paragraphs>52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Gill Sans MT</vt:lpstr>
      <vt:lpstr>Wingdings</vt:lpstr>
      <vt:lpstr>Wingdings 2</vt:lpstr>
      <vt:lpstr>Dividend</vt:lpstr>
      <vt:lpstr>10-minute ABC challenge!</vt:lpstr>
      <vt:lpstr>GOals</vt:lpstr>
      <vt:lpstr>Assignment</vt:lpstr>
      <vt:lpstr>RHYME</vt:lpstr>
      <vt:lpstr>Rhymer.com</vt:lpstr>
      <vt:lpstr>Ready, set, go! </vt:lpstr>
      <vt:lpstr>Sharing is caring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10-minute ABC challenge!</dc:title>
  <dc:creator>Antal Roos</dc:creator>
  <cp:lastModifiedBy>Antal Roos</cp:lastModifiedBy>
  <cp:revision>5</cp:revision>
  <dcterms:created xsi:type="dcterms:W3CDTF">2020-10-30T10:37:23Z</dcterms:created>
  <dcterms:modified xsi:type="dcterms:W3CDTF">2020-10-31T15:39:18Z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0x0101001095030537A0CB4B984068251A98C142</vt:lpwstr>
  </property>
</Properties>
</file>